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sldIdLst>
    <p:sldId id="485" r:id="rId3"/>
    <p:sldId id="449" r:id="rId4"/>
    <p:sldId id="257" r:id="rId5"/>
    <p:sldId id="469" r:id="rId6"/>
    <p:sldId id="426" r:id="rId7"/>
    <p:sldId id="464" r:id="rId8"/>
    <p:sldId id="467" r:id="rId9"/>
    <p:sldId id="466" r:id="rId10"/>
    <p:sldId id="468" r:id="rId11"/>
    <p:sldId id="465" r:id="rId12"/>
    <p:sldId id="480" r:id="rId13"/>
    <p:sldId id="484" r:id="rId14"/>
    <p:sldId id="481" r:id="rId15"/>
    <p:sldId id="483" r:id="rId16"/>
    <p:sldId id="482" r:id="rId17"/>
    <p:sldId id="477" r:id="rId18"/>
    <p:sldId id="470" r:id="rId19"/>
    <p:sldId id="473" r:id="rId20"/>
    <p:sldId id="471" r:id="rId21"/>
    <p:sldId id="474" r:id="rId22"/>
    <p:sldId id="475" r:id="rId23"/>
    <p:sldId id="472" r:id="rId24"/>
    <p:sldId id="476" r:id="rId25"/>
    <p:sldId id="478" r:id="rId26"/>
    <p:sldId id="479" r:id="rId27"/>
    <p:sldId id="4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240"/>
    <a:srgbClr val="008DE5"/>
    <a:srgbClr val="85D2E6"/>
    <a:srgbClr val="008EE4"/>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54" autoAdjust="0"/>
    <p:restoredTop sz="94660"/>
  </p:normalViewPr>
  <p:slideViewPr>
    <p:cSldViewPr snapToGrid="0" showGuides="1">
      <p:cViewPr varScale="1">
        <p:scale>
          <a:sx n="95" d="100"/>
          <a:sy n="95" d="100"/>
        </p:scale>
        <p:origin x="19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istockphoto.com/photo/i-swear-portrait-of-honest-responsible-man-in-worker-denim-shirt-giving-evidence-gm1258804306-369001913" TargetMode="External"/><Relationship Id="rId1" Type="http://schemas.openxmlformats.org/officeDocument/2006/relationships/image" Target="../media/image21.jpeg"/><Relationship Id="rId4"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istockphoto.com/photo/i-swear-portrait-of-honest-responsible-man-in-worker-denim-shirt-giving-evidence-gm1258804306-369001913" TargetMode="External"/><Relationship Id="rId1" Type="http://schemas.openxmlformats.org/officeDocument/2006/relationships/image" Target="../media/image21.jpeg"/><Relationship Id="rId4"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4A7E4-C53D-4D20-A919-100C6F02E715}" type="doc">
      <dgm:prSet loTypeId="urn:microsoft.com/office/officeart/2005/8/layout/pList2" loCatId="list" qsTypeId="urn:microsoft.com/office/officeart/2005/8/quickstyle/3d1" qsCatId="3D" csTypeId="urn:microsoft.com/office/officeart/2005/8/colors/colorful5" csCatId="colorful" phldr="1"/>
      <dgm:spPr/>
      <dgm:t>
        <a:bodyPr/>
        <a:lstStyle/>
        <a:p>
          <a:endParaRPr lang="en-GB"/>
        </a:p>
      </dgm:t>
    </dgm:pt>
    <dgm:pt modelId="{3ED4F97A-9590-4C9F-AD39-AAF61A9D3AB1}">
      <dgm:prSet phldrT="[Text]" custT="1"/>
      <dgm:spPr/>
      <dgm:t>
        <a:bodyPr/>
        <a:lstStyle/>
        <a:p>
          <a:pPr>
            <a:buFont typeface="Arial" panose="020B0604020202020204" pitchFamily="34" charset="0"/>
            <a:buChar char="•"/>
          </a:pPr>
          <a:r>
            <a:rPr lang="en-GB" sz="2000" b="0" i="0" dirty="0"/>
            <a:t>Swearing on someone other than Allah</a:t>
          </a:r>
          <a:endParaRPr lang="en-GB" sz="2000" b="0" dirty="0"/>
        </a:p>
      </dgm:t>
    </dgm:pt>
    <dgm:pt modelId="{5EAEE8CE-9035-41ED-8E20-79B88A670701}" type="parTrans" cxnId="{68A5578D-39B2-4A3D-8A67-D3B3B1F55AE8}">
      <dgm:prSet/>
      <dgm:spPr/>
      <dgm:t>
        <a:bodyPr/>
        <a:lstStyle/>
        <a:p>
          <a:endParaRPr lang="en-GB" sz="2800" b="0"/>
        </a:p>
      </dgm:t>
    </dgm:pt>
    <dgm:pt modelId="{A4F9544F-7F16-496F-B2AA-7ECD182FCD47}" type="sibTrans" cxnId="{68A5578D-39B2-4A3D-8A67-D3B3B1F55AE8}">
      <dgm:prSet/>
      <dgm:spPr/>
      <dgm:t>
        <a:bodyPr/>
        <a:lstStyle/>
        <a:p>
          <a:endParaRPr lang="en-GB" sz="2800" b="0"/>
        </a:p>
      </dgm:t>
    </dgm:pt>
    <dgm:pt modelId="{B19F1282-2FB3-4B2B-B049-9F3BB9369358}">
      <dgm:prSet phldrT="[Text]" custT="1"/>
      <dgm:spPr/>
      <dgm:t>
        <a:bodyPr/>
        <a:lstStyle/>
        <a:p>
          <a:pPr>
            <a:buFont typeface="Arial" panose="020B0604020202020204" pitchFamily="34" charset="0"/>
            <a:buChar char="•"/>
          </a:pPr>
          <a:r>
            <a:rPr lang="en-GB" sz="2000" b="0" dirty="0" err="1"/>
            <a:t>Ar</a:t>
          </a:r>
          <a:r>
            <a:rPr lang="en-GB" sz="2000" b="0" dirty="0"/>
            <a:t>-Riya – Doing good for others to see you as a good person.</a:t>
          </a:r>
        </a:p>
      </dgm:t>
    </dgm:pt>
    <dgm:pt modelId="{80C4F581-B715-4D17-9282-88C790A020EF}" type="parTrans" cxnId="{B5382F5D-CB3C-4217-8792-3B5322879E12}">
      <dgm:prSet/>
      <dgm:spPr/>
      <dgm:t>
        <a:bodyPr/>
        <a:lstStyle/>
        <a:p>
          <a:endParaRPr lang="en-GB" sz="2800" b="0"/>
        </a:p>
      </dgm:t>
    </dgm:pt>
    <dgm:pt modelId="{40DBBAC8-B0F4-4C6E-8F55-A6744ACED19B}" type="sibTrans" cxnId="{B5382F5D-CB3C-4217-8792-3B5322879E12}">
      <dgm:prSet/>
      <dgm:spPr/>
      <dgm:t>
        <a:bodyPr/>
        <a:lstStyle/>
        <a:p>
          <a:endParaRPr lang="en-GB" sz="2800" b="0"/>
        </a:p>
      </dgm:t>
    </dgm:pt>
    <dgm:pt modelId="{2A3DE431-98A0-4D3A-88AB-3A3A32962AF3}">
      <dgm:prSet phldrT="[Text]" custT="1"/>
      <dgm:spPr/>
      <dgm:t>
        <a:bodyPr/>
        <a:lstStyle/>
        <a:p>
          <a:pPr>
            <a:buFont typeface="Arial" panose="020B0604020202020204" pitchFamily="34" charset="0"/>
            <a:buChar char="•"/>
          </a:pPr>
          <a:r>
            <a:rPr lang="en-GB" sz="2000" b="0" dirty="0"/>
            <a:t>Wearing amulets, if believing then it is major shirk</a:t>
          </a:r>
        </a:p>
      </dgm:t>
    </dgm:pt>
    <dgm:pt modelId="{96277A74-7638-4AB4-89D2-33A2CB74C8C4}" type="parTrans" cxnId="{8622F35C-EA12-46AA-933D-EB1E36747CFB}">
      <dgm:prSet/>
      <dgm:spPr/>
      <dgm:t>
        <a:bodyPr/>
        <a:lstStyle/>
        <a:p>
          <a:endParaRPr lang="en-GB" sz="2800" b="0"/>
        </a:p>
      </dgm:t>
    </dgm:pt>
    <dgm:pt modelId="{B09E2333-4FDA-4E2D-8F43-AC5FD0B54798}" type="sibTrans" cxnId="{8622F35C-EA12-46AA-933D-EB1E36747CFB}">
      <dgm:prSet/>
      <dgm:spPr/>
      <dgm:t>
        <a:bodyPr/>
        <a:lstStyle/>
        <a:p>
          <a:endParaRPr lang="en-GB" sz="2800" b="0"/>
        </a:p>
      </dgm:t>
    </dgm:pt>
    <dgm:pt modelId="{D7F32C49-2371-40B8-8CCB-537C773689B0}" type="pres">
      <dgm:prSet presAssocID="{1D74A7E4-C53D-4D20-A919-100C6F02E715}" presName="Name0" presStyleCnt="0">
        <dgm:presLayoutVars>
          <dgm:dir/>
          <dgm:resizeHandles val="exact"/>
        </dgm:presLayoutVars>
      </dgm:prSet>
      <dgm:spPr/>
    </dgm:pt>
    <dgm:pt modelId="{CCF27E95-149D-4F58-B1A4-DB6648EAB550}" type="pres">
      <dgm:prSet presAssocID="{1D74A7E4-C53D-4D20-A919-100C6F02E715}" presName="bkgdShp" presStyleLbl="alignAccFollowNode1" presStyleIdx="0" presStyleCnt="1" custLinFactNeighborY="-38224"/>
      <dgm:spPr/>
    </dgm:pt>
    <dgm:pt modelId="{C6EC2613-D664-49FF-BC25-1D0D15F3F7C8}" type="pres">
      <dgm:prSet presAssocID="{1D74A7E4-C53D-4D20-A919-100C6F02E715}" presName="linComp" presStyleCnt="0"/>
      <dgm:spPr/>
    </dgm:pt>
    <dgm:pt modelId="{07DD3B01-5FCB-4AF9-9307-EA9AF9709DDD}" type="pres">
      <dgm:prSet presAssocID="{3ED4F97A-9590-4C9F-AD39-AAF61A9D3AB1}" presName="compNode" presStyleCnt="0"/>
      <dgm:spPr/>
    </dgm:pt>
    <dgm:pt modelId="{26EAA938-5D71-4C7F-BDDB-EB47AED62F82}" type="pres">
      <dgm:prSet presAssocID="{3ED4F97A-9590-4C9F-AD39-AAF61A9D3AB1}" presName="node" presStyleLbl="node1" presStyleIdx="0" presStyleCnt="3">
        <dgm:presLayoutVars>
          <dgm:bulletEnabled val="1"/>
        </dgm:presLayoutVars>
      </dgm:prSet>
      <dgm:spPr/>
    </dgm:pt>
    <dgm:pt modelId="{C7EE209C-462F-47D0-BCBB-06270789AF93}" type="pres">
      <dgm:prSet presAssocID="{3ED4F97A-9590-4C9F-AD39-AAF61A9D3AB1}" presName="invisiNode" presStyleLbl="node1" presStyleIdx="0" presStyleCnt="3"/>
      <dgm:spPr/>
    </dgm:pt>
    <dgm:pt modelId="{C74159D5-7101-424E-8202-736C35A1B924}" type="pres">
      <dgm:prSet presAssocID="{3ED4F97A-9590-4C9F-AD39-AAF61A9D3AB1}" presName="imagNode" presStyleLbl="fgImgPlace1" presStyleIdx="0" presStyleCnt="3"/>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4000" b="-4000"/>
          </a:stretch>
        </a:blipFill>
      </dgm:spPr>
    </dgm:pt>
    <dgm:pt modelId="{101363CD-A1C0-460F-8C3B-4DF2E49A4B1E}" type="pres">
      <dgm:prSet presAssocID="{A4F9544F-7F16-496F-B2AA-7ECD182FCD47}" presName="sibTrans" presStyleLbl="sibTrans2D1" presStyleIdx="0" presStyleCnt="0"/>
      <dgm:spPr/>
    </dgm:pt>
    <dgm:pt modelId="{B8F5A44C-B2FB-4947-8E02-6D14C6D904A0}" type="pres">
      <dgm:prSet presAssocID="{B19F1282-2FB3-4B2B-B049-9F3BB9369358}" presName="compNode" presStyleCnt="0"/>
      <dgm:spPr/>
    </dgm:pt>
    <dgm:pt modelId="{5E457999-ECFE-4B13-828D-698A3BBCA338}" type="pres">
      <dgm:prSet presAssocID="{B19F1282-2FB3-4B2B-B049-9F3BB9369358}" presName="node" presStyleLbl="node1" presStyleIdx="1" presStyleCnt="3">
        <dgm:presLayoutVars>
          <dgm:bulletEnabled val="1"/>
        </dgm:presLayoutVars>
      </dgm:prSet>
      <dgm:spPr/>
    </dgm:pt>
    <dgm:pt modelId="{7E580030-583F-4B26-AB31-FA1797B992C5}" type="pres">
      <dgm:prSet presAssocID="{B19F1282-2FB3-4B2B-B049-9F3BB9369358}" presName="invisiNode" presStyleLbl="node1" presStyleIdx="1" presStyleCnt="3"/>
      <dgm:spPr/>
    </dgm:pt>
    <dgm:pt modelId="{84EA8FA2-36AF-4C8A-978A-1EF9772AAF26}" type="pres">
      <dgm:prSet presAssocID="{B19F1282-2FB3-4B2B-B049-9F3BB9369358}"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DC36712C-6BDC-499E-AB4A-4DEE7E3C87BA}" type="pres">
      <dgm:prSet presAssocID="{40DBBAC8-B0F4-4C6E-8F55-A6744ACED19B}" presName="sibTrans" presStyleLbl="sibTrans2D1" presStyleIdx="0" presStyleCnt="0"/>
      <dgm:spPr/>
    </dgm:pt>
    <dgm:pt modelId="{3849D7AD-3CEC-4658-A98B-837794C075A8}" type="pres">
      <dgm:prSet presAssocID="{2A3DE431-98A0-4D3A-88AB-3A3A32962AF3}" presName="compNode" presStyleCnt="0"/>
      <dgm:spPr/>
    </dgm:pt>
    <dgm:pt modelId="{DCE97064-9DF0-4795-A01D-8E933D58595B}" type="pres">
      <dgm:prSet presAssocID="{2A3DE431-98A0-4D3A-88AB-3A3A32962AF3}" presName="node" presStyleLbl="node1" presStyleIdx="2" presStyleCnt="3">
        <dgm:presLayoutVars>
          <dgm:bulletEnabled val="1"/>
        </dgm:presLayoutVars>
      </dgm:prSet>
      <dgm:spPr/>
    </dgm:pt>
    <dgm:pt modelId="{237429B8-02F4-4C51-96E8-1D419BE0BC03}" type="pres">
      <dgm:prSet presAssocID="{2A3DE431-98A0-4D3A-88AB-3A3A32962AF3}" presName="invisiNode" presStyleLbl="node1" presStyleIdx="2" presStyleCnt="3"/>
      <dgm:spPr/>
    </dgm:pt>
    <dgm:pt modelId="{5EF607D5-5943-445B-9E27-418459E20E8B}" type="pres">
      <dgm:prSet presAssocID="{2A3DE431-98A0-4D3A-88AB-3A3A32962AF3}" presName="imagNode"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Lst>
  <dgm:cxnLst>
    <dgm:cxn modelId="{5CBE323E-FD60-4C28-B5EE-06D7E79D3B85}" type="presOf" srcId="{3ED4F97A-9590-4C9F-AD39-AAF61A9D3AB1}" destId="{26EAA938-5D71-4C7F-BDDB-EB47AED62F82}" srcOrd="0" destOrd="0" presId="urn:microsoft.com/office/officeart/2005/8/layout/pList2"/>
    <dgm:cxn modelId="{8622F35C-EA12-46AA-933D-EB1E36747CFB}" srcId="{1D74A7E4-C53D-4D20-A919-100C6F02E715}" destId="{2A3DE431-98A0-4D3A-88AB-3A3A32962AF3}" srcOrd="2" destOrd="0" parTransId="{96277A74-7638-4AB4-89D2-33A2CB74C8C4}" sibTransId="{B09E2333-4FDA-4E2D-8F43-AC5FD0B54798}"/>
    <dgm:cxn modelId="{B5382F5D-CB3C-4217-8792-3B5322879E12}" srcId="{1D74A7E4-C53D-4D20-A919-100C6F02E715}" destId="{B19F1282-2FB3-4B2B-B049-9F3BB9369358}" srcOrd="1" destOrd="0" parTransId="{80C4F581-B715-4D17-9282-88C790A020EF}" sibTransId="{40DBBAC8-B0F4-4C6E-8F55-A6744ACED19B}"/>
    <dgm:cxn modelId="{CA011064-B176-4EFB-8357-59BC5C3FD677}" type="presOf" srcId="{2A3DE431-98A0-4D3A-88AB-3A3A32962AF3}" destId="{DCE97064-9DF0-4795-A01D-8E933D58595B}" srcOrd="0" destOrd="0" presId="urn:microsoft.com/office/officeart/2005/8/layout/pList2"/>
    <dgm:cxn modelId="{C87BEC71-DA2E-40E2-96D3-759DAC80A1C6}" type="presOf" srcId="{40DBBAC8-B0F4-4C6E-8F55-A6744ACED19B}" destId="{DC36712C-6BDC-499E-AB4A-4DEE7E3C87BA}" srcOrd="0" destOrd="0" presId="urn:microsoft.com/office/officeart/2005/8/layout/pList2"/>
    <dgm:cxn modelId="{8AE82075-263A-48A5-BB1B-A7C6D9CB883A}" type="presOf" srcId="{B19F1282-2FB3-4B2B-B049-9F3BB9369358}" destId="{5E457999-ECFE-4B13-828D-698A3BBCA338}" srcOrd="0" destOrd="0" presId="urn:microsoft.com/office/officeart/2005/8/layout/pList2"/>
    <dgm:cxn modelId="{68A5578D-39B2-4A3D-8A67-D3B3B1F55AE8}" srcId="{1D74A7E4-C53D-4D20-A919-100C6F02E715}" destId="{3ED4F97A-9590-4C9F-AD39-AAF61A9D3AB1}" srcOrd="0" destOrd="0" parTransId="{5EAEE8CE-9035-41ED-8E20-79B88A670701}" sibTransId="{A4F9544F-7F16-496F-B2AA-7ECD182FCD47}"/>
    <dgm:cxn modelId="{460800AF-BE01-4DB8-A233-F59B1B3602EA}" type="presOf" srcId="{A4F9544F-7F16-496F-B2AA-7ECD182FCD47}" destId="{101363CD-A1C0-460F-8C3B-4DF2E49A4B1E}" srcOrd="0" destOrd="0" presId="urn:microsoft.com/office/officeart/2005/8/layout/pList2"/>
    <dgm:cxn modelId="{D06E32CA-972C-4532-B28E-FFC94C5A2C30}" type="presOf" srcId="{1D74A7E4-C53D-4D20-A919-100C6F02E715}" destId="{D7F32C49-2371-40B8-8CCB-537C773689B0}" srcOrd="0" destOrd="0" presId="urn:microsoft.com/office/officeart/2005/8/layout/pList2"/>
    <dgm:cxn modelId="{030457F0-5235-4C9F-9A68-F311F2298361}" type="presParOf" srcId="{D7F32C49-2371-40B8-8CCB-537C773689B0}" destId="{CCF27E95-149D-4F58-B1A4-DB6648EAB550}" srcOrd="0" destOrd="0" presId="urn:microsoft.com/office/officeart/2005/8/layout/pList2"/>
    <dgm:cxn modelId="{F7214DBF-7FAF-4184-8EFD-9898E94DCE8D}" type="presParOf" srcId="{D7F32C49-2371-40B8-8CCB-537C773689B0}" destId="{C6EC2613-D664-49FF-BC25-1D0D15F3F7C8}" srcOrd="1" destOrd="0" presId="urn:microsoft.com/office/officeart/2005/8/layout/pList2"/>
    <dgm:cxn modelId="{6E435E2F-7CDF-4EBC-81FA-0F7A7022FD27}" type="presParOf" srcId="{C6EC2613-D664-49FF-BC25-1D0D15F3F7C8}" destId="{07DD3B01-5FCB-4AF9-9307-EA9AF9709DDD}" srcOrd="0" destOrd="0" presId="urn:microsoft.com/office/officeart/2005/8/layout/pList2"/>
    <dgm:cxn modelId="{2E4B1BE6-96B6-4AB0-BA5F-50F689E24201}" type="presParOf" srcId="{07DD3B01-5FCB-4AF9-9307-EA9AF9709DDD}" destId="{26EAA938-5D71-4C7F-BDDB-EB47AED62F82}" srcOrd="0" destOrd="0" presId="urn:microsoft.com/office/officeart/2005/8/layout/pList2"/>
    <dgm:cxn modelId="{8AF3FAE7-470F-41F4-A97B-7961AEDCABFE}" type="presParOf" srcId="{07DD3B01-5FCB-4AF9-9307-EA9AF9709DDD}" destId="{C7EE209C-462F-47D0-BCBB-06270789AF93}" srcOrd="1" destOrd="0" presId="urn:microsoft.com/office/officeart/2005/8/layout/pList2"/>
    <dgm:cxn modelId="{6448245A-C5F3-4065-8E16-509CBCF75868}" type="presParOf" srcId="{07DD3B01-5FCB-4AF9-9307-EA9AF9709DDD}" destId="{C74159D5-7101-424E-8202-736C35A1B924}" srcOrd="2" destOrd="0" presId="urn:microsoft.com/office/officeart/2005/8/layout/pList2"/>
    <dgm:cxn modelId="{78F3EFE3-BC60-4F60-A669-3A7B74230AE1}" type="presParOf" srcId="{C6EC2613-D664-49FF-BC25-1D0D15F3F7C8}" destId="{101363CD-A1C0-460F-8C3B-4DF2E49A4B1E}" srcOrd="1" destOrd="0" presId="urn:microsoft.com/office/officeart/2005/8/layout/pList2"/>
    <dgm:cxn modelId="{959FF6AB-0C70-41E3-B5E4-88CF4A382185}" type="presParOf" srcId="{C6EC2613-D664-49FF-BC25-1D0D15F3F7C8}" destId="{B8F5A44C-B2FB-4947-8E02-6D14C6D904A0}" srcOrd="2" destOrd="0" presId="urn:microsoft.com/office/officeart/2005/8/layout/pList2"/>
    <dgm:cxn modelId="{F2F9ECD5-3462-49A8-A4C1-905AACB07244}" type="presParOf" srcId="{B8F5A44C-B2FB-4947-8E02-6D14C6D904A0}" destId="{5E457999-ECFE-4B13-828D-698A3BBCA338}" srcOrd="0" destOrd="0" presId="urn:microsoft.com/office/officeart/2005/8/layout/pList2"/>
    <dgm:cxn modelId="{084ED62D-2652-4288-A3CD-FDC1522CFD87}" type="presParOf" srcId="{B8F5A44C-B2FB-4947-8E02-6D14C6D904A0}" destId="{7E580030-583F-4B26-AB31-FA1797B992C5}" srcOrd="1" destOrd="0" presId="urn:microsoft.com/office/officeart/2005/8/layout/pList2"/>
    <dgm:cxn modelId="{B129B0AE-54B9-4BAE-B3EB-DE2C90374EF0}" type="presParOf" srcId="{B8F5A44C-B2FB-4947-8E02-6D14C6D904A0}" destId="{84EA8FA2-36AF-4C8A-978A-1EF9772AAF26}" srcOrd="2" destOrd="0" presId="urn:microsoft.com/office/officeart/2005/8/layout/pList2"/>
    <dgm:cxn modelId="{2A46E9A8-7B92-45B8-B61F-6B9C08B39907}" type="presParOf" srcId="{C6EC2613-D664-49FF-BC25-1D0D15F3F7C8}" destId="{DC36712C-6BDC-499E-AB4A-4DEE7E3C87BA}" srcOrd="3" destOrd="0" presId="urn:microsoft.com/office/officeart/2005/8/layout/pList2"/>
    <dgm:cxn modelId="{C2F383CE-8361-427D-BE6A-515571D0C5CA}" type="presParOf" srcId="{C6EC2613-D664-49FF-BC25-1D0D15F3F7C8}" destId="{3849D7AD-3CEC-4658-A98B-837794C075A8}" srcOrd="4" destOrd="0" presId="urn:microsoft.com/office/officeart/2005/8/layout/pList2"/>
    <dgm:cxn modelId="{3FD574CA-3FB4-402C-B1C1-108914C2A175}" type="presParOf" srcId="{3849D7AD-3CEC-4658-A98B-837794C075A8}" destId="{DCE97064-9DF0-4795-A01D-8E933D58595B}" srcOrd="0" destOrd="0" presId="urn:microsoft.com/office/officeart/2005/8/layout/pList2"/>
    <dgm:cxn modelId="{347050D2-FEF5-403B-8429-34829183C009}" type="presParOf" srcId="{3849D7AD-3CEC-4658-A98B-837794C075A8}" destId="{237429B8-02F4-4C51-96E8-1D419BE0BC03}" srcOrd="1" destOrd="0" presId="urn:microsoft.com/office/officeart/2005/8/layout/pList2"/>
    <dgm:cxn modelId="{81757386-E696-4D41-8ADA-71A01D021F3C}" type="presParOf" srcId="{3849D7AD-3CEC-4658-A98B-837794C075A8}" destId="{5EF607D5-5943-445B-9E27-418459E20E8B}"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706C59-59D0-484C-A8C5-B13499C8F4BE}" type="doc">
      <dgm:prSet loTypeId="urn:microsoft.com/office/officeart/2005/8/layout/default"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custT="1"/>
      <dgm:spPr/>
      <dgm:t>
        <a:bodyPr/>
        <a:lstStyle/>
        <a:p>
          <a:r>
            <a:rPr lang="en-GB" sz="2000" dirty="0" err="1"/>
            <a:t>Zarah</a:t>
          </a:r>
          <a:r>
            <a:rPr lang="en-GB" sz="2000" dirty="0"/>
            <a:t> loves Instagram</a:t>
          </a:r>
        </a:p>
      </dgm:t>
    </dgm:pt>
    <dgm:pt modelId="{448AFD7B-458F-4C74-AF8E-8436473B9BDA}" type="parTrans" cxnId="{5D883A2E-C8E6-4D5B-88E8-012FA5790A28}">
      <dgm:prSet/>
      <dgm:spPr/>
      <dgm:t>
        <a:bodyPr/>
        <a:lstStyle/>
        <a:p>
          <a:endParaRPr lang="en-GB" sz="1800"/>
        </a:p>
      </dgm:t>
    </dgm:pt>
    <dgm:pt modelId="{74A1586C-C716-4C2B-B11F-E840BAE09BD0}" type="sibTrans" cxnId="{5D883A2E-C8E6-4D5B-88E8-012FA5790A28}">
      <dgm:prSet/>
      <dgm:spPr/>
      <dgm:t>
        <a:bodyPr/>
        <a:lstStyle/>
        <a:p>
          <a:endParaRPr lang="en-GB" sz="1800"/>
        </a:p>
      </dgm:t>
    </dgm:pt>
    <dgm:pt modelId="{D7DF74BA-206D-4119-9055-A0A5686190DE}">
      <dgm:prSet phldrT="[Text]" custT="1"/>
      <dgm:spPr/>
      <dgm:t>
        <a:bodyPr/>
        <a:lstStyle/>
        <a:p>
          <a:r>
            <a:rPr lang="en-GB" sz="2000" dirty="0"/>
            <a:t>Her breakfast, walks, makeup, nice places, etc…</a:t>
          </a:r>
        </a:p>
      </dgm:t>
    </dgm:pt>
    <dgm:pt modelId="{F1D41E32-3772-4910-B32D-717C5CB53D52}" type="parTrans" cxnId="{7FBD07B0-2743-46AD-8FE1-E22CF3ABF3C2}">
      <dgm:prSet/>
      <dgm:spPr/>
      <dgm:t>
        <a:bodyPr/>
        <a:lstStyle/>
        <a:p>
          <a:endParaRPr lang="en-GB"/>
        </a:p>
      </dgm:t>
    </dgm:pt>
    <dgm:pt modelId="{636D4BE7-5B1F-44E1-AD46-4435C4537D75}" type="sibTrans" cxnId="{7FBD07B0-2743-46AD-8FE1-E22CF3ABF3C2}">
      <dgm:prSet/>
      <dgm:spPr/>
      <dgm:t>
        <a:bodyPr/>
        <a:lstStyle/>
        <a:p>
          <a:endParaRPr lang="en-GB"/>
        </a:p>
      </dgm:t>
    </dgm:pt>
    <dgm:pt modelId="{4135701E-109E-4CA8-AFE6-78AC1AB3A69F}">
      <dgm:prSet phldrT="[Text]" custT="1"/>
      <dgm:spPr/>
      <dgm:t>
        <a:bodyPr/>
        <a:lstStyle/>
        <a:p>
          <a:r>
            <a:rPr lang="en-GB" sz="2000" dirty="0"/>
            <a:t>She likes followers to believe she leads an awesome life</a:t>
          </a:r>
        </a:p>
      </dgm:t>
    </dgm:pt>
    <dgm:pt modelId="{2433E7A3-9B04-4A45-BBE6-73C66B84D312}" type="parTrans" cxnId="{F89412D1-4CC0-4FF5-8124-03E2095FABC7}">
      <dgm:prSet/>
      <dgm:spPr/>
      <dgm:t>
        <a:bodyPr/>
        <a:lstStyle/>
        <a:p>
          <a:endParaRPr lang="en-GB"/>
        </a:p>
      </dgm:t>
    </dgm:pt>
    <dgm:pt modelId="{857BCC08-14D8-4AEE-A5D6-2FBBA871D01D}" type="sibTrans" cxnId="{F89412D1-4CC0-4FF5-8124-03E2095FABC7}">
      <dgm:prSet/>
      <dgm:spPr/>
      <dgm:t>
        <a:bodyPr/>
        <a:lstStyle/>
        <a:p>
          <a:endParaRPr lang="en-GB"/>
        </a:p>
      </dgm:t>
    </dgm:pt>
    <dgm:pt modelId="{5BBDECA4-103F-4FFB-AE08-BC90667C357B}">
      <dgm:prSet phldrT="[Text]" custT="1"/>
      <dgm:spPr/>
      <dgm:t>
        <a:bodyPr/>
        <a:lstStyle/>
        <a:p>
          <a:r>
            <a:rPr lang="en-GB" sz="2000" dirty="0"/>
            <a:t>She believes she is teaching her haters a lesson</a:t>
          </a:r>
        </a:p>
      </dgm:t>
    </dgm:pt>
    <dgm:pt modelId="{F5D1BD5E-F78B-4ED3-8FA8-EA1801B8CBC4}" type="parTrans" cxnId="{BF6E5826-73F5-4061-86F8-6B3060F603D7}">
      <dgm:prSet/>
      <dgm:spPr/>
      <dgm:t>
        <a:bodyPr/>
        <a:lstStyle/>
        <a:p>
          <a:endParaRPr lang="en-GB"/>
        </a:p>
      </dgm:t>
    </dgm:pt>
    <dgm:pt modelId="{513CD289-6637-454F-8193-A51670EF7F3F}" type="sibTrans" cxnId="{BF6E5826-73F5-4061-86F8-6B3060F603D7}">
      <dgm:prSet/>
      <dgm:spPr/>
      <dgm:t>
        <a:bodyPr/>
        <a:lstStyle/>
        <a:p>
          <a:endParaRPr lang="en-GB"/>
        </a:p>
      </dgm:t>
    </dgm:pt>
    <dgm:pt modelId="{C3121E38-2710-411A-A6F8-6395BB79021B}">
      <dgm:prSet phldrT="[Text]" custT="1"/>
      <dgm:spPr/>
      <dgm:t>
        <a:bodyPr/>
        <a:lstStyle/>
        <a:p>
          <a:r>
            <a:rPr lang="en-GB" sz="2000" dirty="0"/>
            <a:t>Now she removed her hijab to please the followers</a:t>
          </a:r>
        </a:p>
      </dgm:t>
    </dgm:pt>
    <dgm:pt modelId="{144676DC-42E1-4A7D-A8AB-67A98940B92E}" type="parTrans" cxnId="{8FC9C317-8A22-4E64-B758-D3E5302D7AA3}">
      <dgm:prSet/>
      <dgm:spPr/>
      <dgm:t>
        <a:bodyPr/>
        <a:lstStyle/>
        <a:p>
          <a:endParaRPr lang="en-GB"/>
        </a:p>
      </dgm:t>
    </dgm:pt>
    <dgm:pt modelId="{B4A9F079-1AA6-46DF-B79E-4A30802E1917}" type="sibTrans" cxnId="{8FC9C317-8A22-4E64-B758-D3E5302D7AA3}">
      <dgm:prSet/>
      <dgm:spPr/>
      <dgm:t>
        <a:bodyPr/>
        <a:lstStyle/>
        <a:p>
          <a:endParaRPr lang="en-GB"/>
        </a:p>
      </dgm:t>
    </dgm:pt>
    <dgm:pt modelId="{D47BC744-1F90-4271-912F-D9CABD220206}">
      <dgm:prSet phldrT="[Text]" custT="1"/>
      <dgm:spPr/>
      <dgm:t>
        <a:bodyPr/>
        <a:lstStyle/>
        <a:p>
          <a:r>
            <a:rPr lang="en-GB" sz="2000" dirty="0"/>
            <a:t>She posts her daily life on it</a:t>
          </a:r>
        </a:p>
      </dgm:t>
    </dgm:pt>
    <dgm:pt modelId="{54B6F9CB-C679-4653-BA9E-2C660CDCA732}" type="parTrans" cxnId="{F33CEDE4-F0C5-4128-984A-2C31BA69AE30}">
      <dgm:prSet/>
      <dgm:spPr/>
      <dgm:t>
        <a:bodyPr/>
        <a:lstStyle/>
        <a:p>
          <a:endParaRPr lang="en-GB"/>
        </a:p>
      </dgm:t>
    </dgm:pt>
    <dgm:pt modelId="{B53D4F7B-FE85-4FEE-A9EC-AB7DCF93AFB1}" type="sibTrans" cxnId="{F33CEDE4-F0C5-4128-984A-2C31BA69AE30}">
      <dgm:prSet/>
      <dgm:spPr/>
      <dgm:t>
        <a:bodyPr/>
        <a:lstStyle/>
        <a:p>
          <a:endParaRPr lang="en-GB"/>
        </a:p>
      </dgm:t>
    </dgm:pt>
    <dgm:pt modelId="{DAC8BD4C-58C5-4027-9ADE-BAB784C478BE}">
      <dgm:prSet phldrT="[Text]" custT="1"/>
      <dgm:spPr/>
      <dgm:t>
        <a:bodyPr/>
        <a:lstStyle/>
        <a:p>
          <a:r>
            <a:rPr lang="en-GB" sz="2000" dirty="0"/>
            <a:t>Although her life is quite average</a:t>
          </a:r>
        </a:p>
      </dgm:t>
    </dgm:pt>
    <dgm:pt modelId="{406FB00F-D65D-4DA2-B917-204714AD2907}" type="parTrans" cxnId="{998B2DF7-8767-4662-A37D-044BB5C7DB28}">
      <dgm:prSet/>
      <dgm:spPr/>
      <dgm:t>
        <a:bodyPr/>
        <a:lstStyle/>
        <a:p>
          <a:endParaRPr lang="en-GB"/>
        </a:p>
      </dgm:t>
    </dgm:pt>
    <dgm:pt modelId="{FE9050F5-B053-420C-ABDE-94120B0DC244}" type="sibTrans" cxnId="{998B2DF7-8767-4662-A37D-044BB5C7DB28}">
      <dgm:prSet/>
      <dgm:spPr/>
      <dgm:t>
        <a:bodyPr/>
        <a:lstStyle/>
        <a:p>
          <a:endParaRPr lang="en-GB"/>
        </a:p>
      </dgm:t>
    </dgm:pt>
    <dgm:pt modelId="{64DAB2A4-3721-48DE-B5F1-C4333408A488}">
      <dgm:prSet phldrT="[Text]" custT="1"/>
      <dgm:spPr/>
      <dgm:t>
        <a:bodyPr/>
        <a:lstStyle/>
        <a:p>
          <a:r>
            <a:rPr lang="en-GB" sz="2000" dirty="0"/>
            <a:t>She promised to remove her hijab if she gets 10k followers</a:t>
          </a:r>
        </a:p>
      </dgm:t>
    </dgm:pt>
    <dgm:pt modelId="{D1A1D2CD-E74E-4A1C-A023-3AD6EA3C976E}" type="parTrans" cxnId="{635032A9-7285-456F-ABA5-F825E29BBC9F}">
      <dgm:prSet/>
      <dgm:spPr/>
      <dgm:t>
        <a:bodyPr/>
        <a:lstStyle/>
        <a:p>
          <a:endParaRPr lang="en-GB"/>
        </a:p>
      </dgm:t>
    </dgm:pt>
    <dgm:pt modelId="{588D6AEF-7782-4D4D-9C60-405D0F21AA3B}" type="sibTrans" cxnId="{635032A9-7285-456F-ABA5-F825E29BBC9F}">
      <dgm:prSet/>
      <dgm:spPr/>
      <dgm:t>
        <a:bodyPr/>
        <a:lstStyle/>
        <a:p>
          <a:endParaRPr lang="en-GB"/>
        </a:p>
      </dgm:t>
    </dgm:pt>
    <dgm:pt modelId="{B83D3BEE-399F-40AF-AC71-FB4C4B6DE4D0}">
      <dgm:prSet phldrT="[Text]" custT="1"/>
      <dgm:spPr/>
      <dgm:t>
        <a:bodyPr/>
        <a:lstStyle/>
        <a:p>
          <a:r>
            <a:rPr lang="en-GB" sz="2000" dirty="0"/>
            <a:t>Her followers loved it and her account keeps growing</a:t>
          </a:r>
        </a:p>
      </dgm:t>
    </dgm:pt>
    <dgm:pt modelId="{986986F5-F564-4DC7-A3F1-4C33E9E23CE3}" type="parTrans" cxnId="{A11955B9-E8CA-4090-B74B-B1BE36C77F0E}">
      <dgm:prSet/>
      <dgm:spPr/>
      <dgm:t>
        <a:bodyPr/>
        <a:lstStyle/>
        <a:p>
          <a:endParaRPr lang="en-GB"/>
        </a:p>
      </dgm:t>
    </dgm:pt>
    <dgm:pt modelId="{4C1CB575-5F70-4663-A548-75A7C32476F6}" type="sibTrans" cxnId="{A11955B9-E8CA-4090-B74B-B1BE36C77F0E}">
      <dgm:prSet/>
      <dgm:spPr/>
      <dgm:t>
        <a:bodyPr/>
        <a:lstStyle/>
        <a:p>
          <a:endParaRPr lang="en-GB"/>
        </a:p>
      </dgm:t>
    </dgm:pt>
    <dgm:pt modelId="{B786DDA6-D49D-4236-B776-326EEBE24375}" type="pres">
      <dgm:prSet presAssocID="{34706C59-59D0-484C-A8C5-B13499C8F4BE}" presName="diagram" presStyleCnt="0">
        <dgm:presLayoutVars>
          <dgm:dir/>
          <dgm:resizeHandles val="exact"/>
        </dgm:presLayoutVars>
      </dgm:prSet>
      <dgm:spPr/>
    </dgm:pt>
    <dgm:pt modelId="{3C1F374E-A301-4F45-B421-EDD7D71DEC9E}" type="pres">
      <dgm:prSet presAssocID="{4FFF1BD9-3138-471B-9A88-4DFC23FFC7F4}" presName="node" presStyleLbl="node1" presStyleIdx="0" presStyleCnt="9">
        <dgm:presLayoutVars>
          <dgm:bulletEnabled val="1"/>
        </dgm:presLayoutVars>
      </dgm:prSet>
      <dgm:spPr/>
    </dgm:pt>
    <dgm:pt modelId="{421ED044-B8C9-4FAC-AF14-93C0CADB3C96}" type="pres">
      <dgm:prSet presAssocID="{74A1586C-C716-4C2B-B11F-E840BAE09BD0}" presName="sibTrans" presStyleCnt="0"/>
      <dgm:spPr/>
    </dgm:pt>
    <dgm:pt modelId="{ED4CC083-39AA-4E0C-AFDA-3FE157728567}" type="pres">
      <dgm:prSet presAssocID="{D47BC744-1F90-4271-912F-D9CABD220206}" presName="node" presStyleLbl="node1" presStyleIdx="1" presStyleCnt="9">
        <dgm:presLayoutVars>
          <dgm:bulletEnabled val="1"/>
        </dgm:presLayoutVars>
      </dgm:prSet>
      <dgm:spPr/>
    </dgm:pt>
    <dgm:pt modelId="{6739DB80-CC23-4163-9A50-BD092A8AB773}" type="pres">
      <dgm:prSet presAssocID="{B53D4F7B-FE85-4FEE-A9EC-AB7DCF93AFB1}" presName="sibTrans" presStyleCnt="0"/>
      <dgm:spPr/>
    </dgm:pt>
    <dgm:pt modelId="{A37E1DF5-4BF2-4F4A-8017-F1E26602CF75}" type="pres">
      <dgm:prSet presAssocID="{D7DF74BA-206D-4119-9055-A0A5686190DE}" presName="node" presStyleLbl="node1" presStyleIdx="2" presStyleCnt="9">
        <dgm:presLayoutVars>
          <dgm:bulletEnabled val="1"/>
        </dgm:presLayoutVars>
      </dgm:prSet>
      <dgm:spPr/>
    </dgm:pt>
    <dgm:pt modelId="{4DF4AB7C-D3E1-4BD7-A973-B0FEDD98A0F0}" type="pres">
      <dgm:prSet presAssocID="{636D4BE7-5B1F-44E1-AD46-4435C4537D75}" presName="sibTrans" presStyleCnt="0"/>
      <dgm:spPr/>
    </dgm:pt>
    <dgm:pt modelId="{F9F8625A-451F-415E-BBD0-D8AAF07B7BE7}" type="pres">
      <dgm:prSet presAssocID="{4135701E-109E-4CA8-AFE6-78AC1AB3A69F}" presName="node" presStyleLbl="node1" presStyleIdx="3" presStyleCnt="9">
        <dgm:presLayoutVars>
          <dgm:bulletEnabled val="1"/>
        </dgm:presLayoutVars>
      </dgm:prSet>
      <dgm:spPr/>
    </dgm:pt>
    <dgm:pt modelId="{4DA6CC29-F256-43B5-B4C6-71E8EA14E36F}" type="pres">
      <dgm:prSet presAssocID="{857BCC08-14D8-4AEE-A5D6-2FBBA871D01D}" presName="sibTrans" presStyleCnt="0"/>
      <dgm:spPr/>
    </dgm:pt>
    <dgm:pt modelId="{83427EF5-C3D4-4942-9AE2-75C7315A0487}" type="pres">
      <dgm:prSet presAssocID="{DAC8BD4C-58C5-4027-9ADE-BAB784C478BE}" presName="node" presStyleLbl="node1" presStyleIdx="4" presStyleCnt="9">
        <dgm:presLayoutVars>
          <dgm:bulletEnabled val="1"/>
        </dgm:presLayoutVars>
      </dgm:prSet>
      <dgm:spPr/>
    </dgm:pt>
    <dgm:pt modelId="{E06FE50B-8C5D-47D8-B807-EB0D7F9D197C}" type="pres">
      <dgm:prSet presAssocID="{FE9050F5-B053-420C-ABDE-94120B0DC244}" presName="sibTrans" presStyleCnt="0"/>
      <dgm:spPr/>
    </dgm:pt>
    <dgm:pt modelId="{23D830A1-A891-4D81-84BC-EDBCF4123F20}" type="pres">
      <dgm:prSet presAssocID="{5BBDECA4-103F-4FFB-AE08-BC90667C357B}" presName="node" presStyleLbl="node1" presStyleIdx="5" presStyleCnt="9">
        <dgm:presLayoutVars>
          <dgm:bulletEnabled val="1"/>
        </dgm:presLayoutVars>
      </dgm:prSet>
      <dgm:spPr/>
    </dgm:pt>
    <dgm:pt modelId="{CF827CAE-787D-4EAC-8A01-EC6C86B53D96}" type="pres">
      <dgm:prSet presAssocID="{513CD289-6637-454F-8193-A51670EF7F3F}" presName="sibTrans" presStyleCnt="0"/>
      <dgm:spPr/>
    </dgm:pt>
    <dgm:pt modelId="{F85C25F4-DD45-43B4-B3C5-DF998D4C7D62}" type="pres">
      <dgm:prSet presAssocID="{64DAB2A4-3721-48DE-B5F1-C4333408A488}" presName="node" presStyleLbl="node1" presStyleIdx="6" presStyleCnt="9">
        <dgm:presLayoutVars>
          <dgm:bulletEnabled val="1"/>
        </dgm:presLayoutVars>
      </dgm:prSet>
      <dgm:spPr/>
    </dgm:pt>
    <dgm:pt modelId="{1A4BA5A1-87B6-4B22-93EC-0E1DFDE3C90D}" type="pres">
      <dgm:prSet presAssocID="{588D6AEF-7782-4D4D-9C60-405D0F21AA3B}" presName="sibTrans" presStyleCnt="0"/>
      <dgm:spPr/>
    </dgm:pt>
    <dgm:pt modelId="{36471C77-8A97-4618-8A64-A7BDD2E29EF2}" type="pres">
      <dgm:prSet presAssocID="{B83D3BEE-399F-40AF-AC71-FB4C4B6DE4D0}" presName="node" presStyleLbl="node1" presStyleIdx="7" presStyleCnt="9">
        <dgm:presLayoutVars>
          <dgm:bulletEnabled val="1"/>
        </dgm:presLayoutVars>
      </dgm:prSet>
      <dgm:spPr/>
    </dgm:pt>
    <dgm:pt modelId="{1029E63B-BDE0-4125-B8A5-AC6403A6EBB9}" type="pres">
      <dgm:prSet presAssocID="{4C1CB575-5F70-4663-A548-75A7C32476F6}" presName="sibTrans" presStyleCnt="0"/>
      <dgm:spPr/>
    </dgm:pt>
    <dgm:pt modelId="{46F9F371-E45D-40D7-8C57-944EAB656D9D}" type="pres">
      <dgm:prSet presAssocID="{C3121E38-2710-411A-A6F8-6395BB79021B}" presName="node" presStyleLbl="node1" presStyleIdx="8" presStyleCnt="9">
        <dgm:presLayoutVars>
          <dgm:bulletEnabled val="1"/>
        </dgm:presLayoutVars>
      </dgm:prSet>
      <dgm:spPr/>
    </dgm:pt>
  </dgm:ptLst>
  <dgm:cxnLst>
    <dgm:cxn modelId="{E5CE9502-EB06-409D-AB3A-B8094D072CC3}" type="presOf" srcId="{D7DF74BA-206D-4119-9055-A0A5686190DE}" destId="{A37E1DF5-4BF2-4F4A-8017-F1E26602CF75}" srcOrd="0" destOrd="0" presId="urn:microsoft.com/office/officeart/2005/8/layout/default"/>
    <dgm:cxn modelId="{8FC9C317-8A22-4E64-B758-D3E5302D7AA3}" srcId="{34706C59-59D0-484C-A8C5-B13499C8F4BE}" destId="{C3121E38-2710-411A-A6F8-6395BB79021B}" srcOrd="8" destOrd="0" parTransId="{144676DC-42E1-4A7D-A8AB-67A98940B92E}" sibTransId="{B4A9F079-1AA6-46DF-B79E-4A30802E1917}"/>
    <dgm:cxn modelId="{BF6E5826-73F5-4061-86F8-6B3060F603D7}" srcId="{34706C59-59D0-484C-A8C5-B13499C8F4BE}" destId="{5BBDECA4-103F-4FFB-AE08-BC90667C357B}" srcOrd="5" destOrd="0" parTransId="{F5D1BD5E-F78B-4ED3-8FA8-EA1801B8CBC4}" sibTransId="{513CD289-6637-454F-8193-A51670EF7F3F}"/>
    <dgm:cxn modelId="{5D883A2E-C8E6-4D5B-88E8-012FA5790A28}" srcId="{34706C59-59D0-484C-A8C5-B13499C8F4BE}" destId="{4FFF1BD9-3138-471B-9A88-4DFC23FFC7F4}" srcOrd="0" destOrd="0" parTransId="{448AFD7B-458F-4C74-AF8E-8436473B9BDA}" sibTransId="{74A1586C-C716-4C2B-B11F-E840BAE09BD0}"/>
    <dgm:cxn modelId="{AE343564-5B3E-49B1-B1F3-D960DA2E5CC8}" type="presOf" srcId="{D47BC744-1F90-4271-912F-D9CABD220206}" destId="{ED4CC083-39AA-4E0C-AFDA-3FE157728567}" srcOrd="0" destOrd="0" presId="urn:microsoft.com/office/officeart/2005/8/layout/default"/>
    <dgm:cxn modelId="{29FFF64D-C925-424A-8DFA-D4B1205C9A8C}" type="presOf" srcId="{5BBDECA4-103F-4FFB-AE08-BC90667C357B}" destId="{23D830A1-A891-4D81-84BC-EDBCF4123F20}" srcOrd="0" destOrd="0" presId="urn:microsoft.com/office/officeart/2005/8/layout/default"/>
    <dgm:cxn modelId="{00D6E982-4D12-4130-A0FF-43E2EB484596}" type="presOf" srcId="{B83D3BEE-399F-40AF-AC71-FB4C4B6DE4D0}" destId="{36471C77-8A97-4618-8A64-A7BDD2E29EF2}" srcOrd="0" destOrd="0" presId="urn:microsoft.com/office/officeart/2005/8/layout/default"/>
    <dgm:cxn modelId="{C704E189-E6FB-4623-8FDA-AED0C0D68912}" type="presOf" srcId="{4135701E-109E-4CA8-AFE6-78AC1AB3A69F}" destId="{F9F8625A-451F-415E-BBD0-D8AAF07B7BE7}" srcOrd="0" destOrd="0" presId="urn:microsoft.com/office/officeart/2005/8/layout/default"/>
    <dgm:cxn modelId="{AB9A159B-8163-4446-BB25-B9012B4E7270}" type="presOf" srcId="{34706C59-59D0-484C-A8C5-B13499C8F4BE}" destId="{B786DDA6-D49D-4236-B776-326EEBE24375}" srcOrd="0" destOrd="0" presId="urn:microsoft.com/office/officeart/2005/8/layout/default"/>
    <dgm:cxn modelId="{097417A9-73AF-446E-9645-B10E2B660D2B}" type="presOf" srcId="{64DAB2A4-3721-48DE-B5F1-C4333408A488}" destId="{F85C25F4-DD45-43B4-B3C5-DF998D4C7D62}" srcOrd="0" destOrd="0" presId="urn:microsoft.com/office/officeart/2005/8/layout/default"/>
    <dgm:cxn modelId="{635032A9-7285-456F-ABA5-F825E29BBC9F}" srcId="{34706C59-59D0-484C-A8C5-B13499C8F4BE}" destId="{64DAB2A4-3721-48DE-B5F1-C4333408A488}" srcOrd="6" destOrd="0" parTransId="{D1A1D2CD-E74E-4A1C-A023-3AD6EA3C976E}" sibTransId="{588D6AEF-7782-4D4D-9C60-405D0F21AA3B}"/>
    <dgm:cxn modelId="{7FBD07B0-2743-46AD-8FE1-E22CF3ABF3C2}" srcId="{34706C59-59D0-484C-A8C5-B13499C8F4BE}" destId="{D7DF74BA-206D-4119-9055-A0A5686190DE}" srcOrd="2" destOrd="0" parTransId="{F1D41E32-3772-4910-B32D-717C5CB53D52}" sibTransId="{636D4BE7-5B1F-44E1-AD46-4435C4537D75}"/>
    <dgm:cxn modelId="{A11955B9-E8CA-4090-B74B-B1BE36C77F0E}" srcId="{34706C59-59D0-484C-A8C5-B13499C8F4BE}" destId="{B83D3BEE-399F-40AF-AC71-FB4C4B6DE4D0}" srcOrd="7" destOrd="0" parTransId="{986986F5-F564-4DC7-A3F1-4C33E9E23CE3}" sibTransId="{4C1CB575-5F70-4663-A548-75A7C32476F6}"/>
    <dgm:cxn modelId="{50FE15BF-6C97-477E-BDAD-5334A8ADD74C}" type="presOf" srcId="{C3121E38-2710-411A-A6F8-6395BB79021B}" destId="{46F9F371-E45D-40D7-8C57-944EAB656D9D}" srcOrd="0" destOrd="0" presId="urn:microsoft.com/office/officeart/2005/8/layout/default"/>
    <dgm:cxn modelId="{F89412D1-4CC0-4FF5-8124-03E2095FABC7}" srcId="{34706C59-59D0-484C-A8C5-B13499C8F4BE}" destId="{4135701E-109E-4CA8-AFE6-78AC1AB3A69F}" srcOrd="3" destOrd="0" parTransId="{2433E7A3-9B04-4A45-BBE6-73C66B84D312}" sibTransId="{857BCC08-14D8-4AEE-A5D6-2FBBA871D01D}"/>
    <dgm:cxn modelId="{902C99D8-6EC8-40BC-9726-ABD6B4DBDD26}" type="presOf" srcId="{DAC8BD4C-58C5-4027-9ADE-BAB784C478BE}" destId="{83427EF5-C3D4-4942-9AE2-75C7315A0487}" srcOrd="0" destOrd="0" presId="urn:microsoft.com/office/officeart/2005/8/layout/default"/>
    <dgm:cxn modelId="{F33CEDE4-F0C5-4128-984A-2C31BA69AE30}" srcId="{34706C59-59D0-484C-A8C5-B13499C8F4BE}" destId="{D47BC744-1F90-4271-912F-D9CABD220206}" srcOrd="1" destOrd="0" parTransId="{54B6F9CB-C679-4653-BA9E-2C660CDCA732}" sibTransId="{B53D4F7B-FE85-4FEE-A9EC-AB7DCF93AFB1}"/>
    <dgm:cxn modelId="{C441ACEE-C51C-4745-A734-39DEC96CBBDA}" type="presOf" srcId="{4FFF1BD9-3138-471B-9A88-4DFC23FFC7F4}" destId="{3C1F374E-A301-4F45-B421-EDD7D71DEC9E}" srcOrd="0" destOrd="0" presId="urn:microsoft.com/office/officeart/2005/8/layout/default"/>
    <dgm:cxn modelId="{998B2DF7-8767-4662-A37D-044BB5C7DB28}" srcId="{34706C59-59D0-484C-A8C5-B13499C8F4BE}" destId="{DAC8BD4C-58C5-4027-9ADE-BAB784C478BE}" srcOrd="4" destOrd="0" parTransId="{406FB00F-D65D-4DA2-B917-204714AD2907}" sibTransId="{FE9050F5-B053-420C-ABDE-94120B0DC244}"/>
    <dgm:cxn modelId="{3E933B49-B268-4605-80C3-DBF6FCEDF883}" type="presParOf" srcId="{B786DDA6-D49D-4236-B776-326EEBE24375}" destId="{3C1F374E-A301-4F45-B421-EDD7D71DEC9E}" srcOrd="0" destOrd="0" presId="urn:microsoft.com/office/officeart/2005/8/layout/default"/>
    <dgm:cxn modelId="{D7484491-09A2-42A8-A4E2-979B1DDE3760}" type="presParOf" srcId="{B786DDA6-D49D-4236-B776-326EEBE24375}" destId="{421ED044-B8C9-4FAC-AF14-93C0CADB3C96}" srcOrd="1" destOrd="0" presId="urn:microsoft.com/office/officeart/2005/8/layout/default"/>
    <dgm:cxn modelId="{92A39C37-8AA0-422C-AB58-0CA7A0337A22}" type="presParOf" srcId="{B786DDA6-D49D-4236-B776-326EEBE24375}" destId="{ED4CC083-39AA-4E0C-AFDA-3FE157728567}" srcOrd="2" destOrd="0" presId="urn:microsoft.com/office/officeart/2005/8/layout/default"/>
    <dgm:cxn modelId="{879AF7C3-804F-4E4D-9C6A-E04F9E8E091A}" type="presParOf" srcId="{B786DDA6-D49D-4236-B776-326EEBE24375}" destId="{6739DB80-CC23-4163-9A50-BD092A8AB773}" srcOrd="3" destOrd="0" presId="urn:microsoft.com/office/officeart/2005/8/layout/default"/>
    <dgm:cxn modelId="{9D495682-D382-4724-BE69-8A64C145843B}" type="presParOf" srcId="{B786DDA6-D49D-4236-B776-326EEBE24375}" destId="{A37E1DF5-4BF2-4F4A-8017-F1E26602CF75}" srcOrd="4" destOrd="0" presId="urn:microsoft.com/office/officeart/2005/8/layout/default"/>
    <dgm:cxn modelId="{C5C805E2-81E6-4F99-ACB4-D43F6F4B49F6}" type="presParOf" srcId="{B786DDA6-D49D-4236-B776-326EEBE24375}" destId="{4DF4AB7C-D3E1-4BD7-A973-B0FEDD98A0F0}" srcOrd="5" destOrd="0" presId="urn:microsoft.com/office/officeart/2005/8/layout/default"/>
    <dgm:cxn modelId="{3CB5716A-040E-4E45-8BD9-7F762713D720}" type="presParOf" srcId="{B786DDA6-D49D-4236-B776-326EEBE24375}" destId="{F9F8625A-451F-415E-BBD0-D8AAF07B7BE7}" srcOrd="6" destOrd="0" presId="urn:microsoft.com/office/officeart/2005/8/layout/default"/>
    <dgm:cxn modelId="{5F7C5B48-F694-400B-A7E5-44D75F21ECF8}" type="presParOf" srcId="{B786DDA6-D49D-4236-B776-326EEBE24375}" destId="{4DA6CC29-F256-43B5-B4C6-71E8EA14E36F}" srcOrd="7" destOrd="0" presId="urn:microsoft.com/office/officeart/2005/8/layout/default"/>
    <dgm:cxn modelId="{8FA50706-03A5-476F-B2D3-835C2B584E71}" type="presParOf" srcId="{B786DDA6-D49D-4236-B776-326EEBE24375}" destId="{83427EF5-C3D4-4942-9AE2-75C7315A0487}" srcOrd="8" destOrd="0" presId="urn:microsoft.com/office/officeart/2005/8/layout/default"/>
    <dgm:cxn modelId="{4B7120F7-FB10-4CE0-83DE-86A0D6231863}" type="presParOf" srcId="{B786DDA6-D49D-4236-B776-326EEBE24375}" destId="{E06FE50B-8C5D-47D8-B807-EB0D7F9D197C}" srcOrd="9" destOrd="0" presId="urn:microsoft.com/office/officeart/2005/8/layout/default"/>
    <dgm:cxn modelId="{D3E65B22-6EC4-4CE1-9BAE-D843C2D74297}" type="presParOf" srcId="{B786DDA6-D49D-4236-B776-326EEBE24375}" destId="{23D830A1-A891-4D81-84BC-EDBCF4123F20}" srcOrd="10" destOrd="0" presId="urn:microsoft.com/office/officeart/2005/8/layout/default"/>
    <dgm:cxn modelId="{A5F32633-C34E-4E67-94ED-285E9F5B40DA}" type="presParOf" srcId="{B786DDA6-D49D-4236-B776-326EEBE24375}" destId="{CF827CAE-787D-4EAC-8A01-EC6C86B53D96}" srcOrd="11" destOrd="0" presId="urn:microsoft.com/office/officeart/2005/8/layout/default"/>
    <dgm:cxn modelId="{2C2E681E-0F76-4C0B-8F5A-64DB2BC16DA7}" type="presParOf" srcId="{B786DDA6-D49D-4236-B776-326EEBE24375}" destId="{F85C25F4-DD45-43B4-B3C5-DF998D4C7D62}" srcOrd="12" destOrd="0" presId="urn:microsoft.com/office/officeart/2005/8/layout/default"/>
    <dgm:cxn modelId="{76947702-F9B1-44CC-A6E4-2B7CC28D4BED}" type="presParOf" srcId="{B786DDA6-D49D-4236-B776-326EEBE24375}" destId="{1A4BA5A1-87B6-4B22-93EC-0E1DFDE3C90D}" srcOrd="13" destOrd="0" presId="urn:microsoft.com/office/officeart/2005/8/layout/default"/>
    <dgm:cxn modelId="{FF3FCCEB-9FE3-4063-9D59-FE315E414CF3}" type="presParOf" srcId="{B786DDA6-D49D-4236-B776-326EEBE24375}" destId="{36471C77-8A97-4618-8A64-A7BDD2E29EF2}" srcOrd="14" destOrd="0" presId="urn:microsoft.com/office/officeart/2005/8/layout/default"/>
    <dgm:cxn modelId="{5BCEDFEC-FC37-440C-9090-B4B9E7DD5099}" type="presParOf" srcId="{B786DDA6-D49D-4236-B776-326EEBE24375}" destId="{1029E63B-BDE0-4125-B8A5-AC6403A6EBB9}" srcOrd="15" destOrd="0" presId="urn:microsoft.com/office/officeart/2005/8/layout/default"/>
    <dgm:cxn modelId="{D1A54088-CC92-4C77-9CA9-2CCEE525C75C}" type="presParOf" srcId="{B786DDA6-D49D-4236-B776-326EEBE24375}" destId="{46F9F371-E45D-40D7-8C57-944EAB656D9D}"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4706C59-59D0-484C-A8C5-B13499C8F4BE}"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custT="1"/>
      <dgm:spPr/>
      <dgm:t>
        <a:bodyPr/>
        <a:lstStyle/>
        <a:p>
          <a:r>
            <a:rPr lang="en-GB" sz="2000" dirty="0"/>
            <a:t>Abdul leads a very busy life, leaves for work after praying </a:t>
          </a:r>
          <a:r>
            <a:rPr lang="en-GB" sz="2000" dirty="0" err="1"/>
            <a:t>Fajr</a:t>
          </a:r>
          <a:endParaRPr lang="en-GB" sz="2000" dirty="0"/>
        </a:p>
      </dgm:t>
    </dgm:pt>
    <dgm:pt modelId="{448AFD7B-458F-4C74-AF8E-8436473B9BDA}" type="parTrans" cxnId="{5D883A2E-C8E6-4D5B-88E8-012FA5790A28}">
      <dgm:prSet/>
      <dgm:spPr/>
      <dgm:t>
        <a:bodyPr/>
        <a:lstStyle/>
        <a:p>
          <a:endParaRPr lang="en-GB" sz="1800"/>
        </a:p>
      </dgm:t>
    </dgm:pt>
    <dgm:pt modelId="{74A1586C-C716-4C2B-B11F-E840BAE09BD0}" type="sibTrans" cxnId="{5D883A2E-C8E6-4D5B-88E8-012FA5790A28}">
      <dgm:prSet/>
      <dgm:spPr/>
      <dgm:t>
        <a:bodyPr/>
        <a:lstStyle/>
        <a:p>
          <a:endParaRPr lang="en-GB" sz="1800"/>
        </a:p>
      </dgm:t>
    </dgm:pt>
    <dgm:pt modelId="{00DC40AC-C07B-48E4-9E5B-A0D110D96A9C}">
      <dgm:prSet phldrT="[Text]" custT="1"/>
      <dgm:spPr/>
      <dgm:t>
        <a:bodyPr/>
        <a:lstStyle/>
        <a:p>
          <a:r>
            <a:rPr lang="en-GB" sz="2000" dirty="0"/>
            <a:t>Has to deliver goods all day, claims he has no time at work to pray</a:t>
          </a:r>
        </a:p>
      </dgm:t>
    </dgm:pt>
    <dgm:pt modelId="{6DDB9ED4-A0B3-4ABD-B805-6C98B2806ABD}" type="parTrans" cxnId="{18FDDD32-F1D1-42C6-AAF9-E9BA46B310CB}">
      <dgm:prSet/>
      <dgm:spPr/>
      <dgm:t>
        <a:bodyPr/>
        <a:lstStyle/>
        <a:p>
          <a:endParaRPr lang="en-GB"/>
        </a:p>
      </dgm:t>
    </dgm:pt>
    <dgm:pt modelId="{819BC74D-E149-4328-90C1-98654B4D30B5}" type="sibTrans" cxnId="{18FDDD32-F1D1-42C6-AAF9-E9BA46B310CB}">
      <dgm:prSet/>
      <dgm:spPr/>
      <dgm:t>
        <a:bodyPr/>
        <a:lstStyle/>
        <a:p>
          <a:endParaRPr lang="en-GB"/>
        </a:p>
      </dgm:t>
    </dgm:pt>
    <dgm:pt modelId="{AC7BC2B3-6F20-4D25-96F7-60785A313914}">
      <dgm:prSet phldrT="[Text]" custT="1"/>
      <dgm:spPr/>
      <dgm:t>
        <a:bodyPr/>
        <a:lstStyle/>
        <a:p>
          <a:r>
            <a:rPr lang="en-GB" sz="2000" dirty="0"/>
            <a:t>As soon as he gets home he makes up for his missing prayers</a:t>
          </a:r>
        </a:p>
      </dgm:t>
    </dgm:pt>
    <dgm:pt modelId="{26A878A5-F96E-4E20-B1F8-CAA10EA00623}" type="parTrans" cxnId="{96C39279-0E63-4172-B9FC-E05A4F62F82A}">
      <dgm:prSet/>
      <dgm:spPr/>
      <dgm:t>
        <a:bodyPr/>
        <a:lstStyle/>
        <a:p>
          <a:endParaRPr lang="en-GB"/>
        </a:p>
      </dgm:t>
    </dgm:pt>
    <dgm:pt modelId="{9DF7B0DF-EABE-47CB-A455-872C30463E7C}" type="sibTrans" cxnId="{96C39279-0E63-4172-B9FC-E05A4F62F82A}">
      <dgm:prSet/>
      <dgm:spPr/>
      <dgm:t>
        <a:bodyPr/>
        <a:lstStyle/>
        <a:p>
          <a:endParaRPr lang="en-GB"/>
        </a:p>
      </dgm:t>
    </dgm:pt>
    <dgm:pt modelId="{6DF9740C-AF4B-4BD3-922A-B413564C3129}">
      <dgm:prSet phldrT="[Text]" custT="1"/>
      <dgm:spPr/>
      <dgm:t>
        <a:bodyPr/>
        <a:lstStyle/>
        <a:p>
          <a:r>
            <a:rPr lang="en-GB" sz="2000" dirty="0"/>
            <a:t>He does this quite regularly, missing Salaah has become a habit</a:t>
          </a:r>
        </a:p>
      </dgm:t>
    </dgm:pt>
    <dgm:pt modelId="{F8B4251A-A7CD-443F-9A28-445EEE02A90A}" type="parTrans" cxnId="{B27C0644-A234-48F9-9A10-F5D17D8DE6AA}">
      <dgm:prSet/>
      <dgm:spPr/>
      <dgm:t>
        <a:bodyPr/>
        <a:lstStyle/>
        <a:p>
          <a:endParaRPr lang="en-GB"/>
        </a:p>
      </dgm:t>
    </dgm:pt>
    <dgm:pt modelId="{AC814B80-8D34-44D0-839E-8156F6CBC747}" type="sibTrans" cxnId="{B27C0644-A234-48F9-9A10-F5D17D8DE6AA}">
      <dgm:prSet/>
      <dgm:spPr/>
      <dgm:t>
        <a:bodyPr/>
        <a:lstStyle/>
        <a:p>
          <a:endParaRPr lang="en-GB"/>
        </a:p>
      </dgm:t>
    </dgm:pt>
    <dgm:pt modelId="{127A69B9-20A0-4C51-A756-5B436732A109}" type="pres">
      <dgm:prSet presAssocID="{34706C59-59D0-484C-A8C5-B13499C8F4BE}" presName="linear" presStyleCnt="0">
        <dgm:presLayoutVars>
          <dgm:animLvl val="lvl"/>
          <dgm:resizeHandles val="exact"/>
        </dgm:presLayoutVars>
      </dgm:prSet>
      <dgm:spPr/>
    </dgm:pt>
    <dgm:pt modelId="{BF02A636-831E-4C96-9EBE-C707770856BB}" type="pres">
      <dgm:prSet presAssocID="{4FFF1BD9-3138-471B-9A88-4DFC23FFC7F4}" presName="parentText" presStyleLbl="node1" presStyleIdx="0" presStyleCnt="4">
        <dgm:presLayoutVars>
          <dgm:chMax val="0"/>
          <dgm:bulletEnabled val="1"/>
        </dgm:presLayoutVars>
      </dgm:prSet>
      <dgm:spPr/>
    </dgm:pt>
    <dgm:pt modelId="{6F7C6E6B-704E-469B-9EBD-CE38F13E80DB}" type="pres">
      <dgm:prSet presAssocID="{74A1586C-C716-4C2B-B11F-E840BAE09BD0}" presName="spacer" presStyleCnt="0"/>
      <dgm:spPr/>
    </dgm:pt>
    <dgm:pt modelId="{D043B878-EC32-4D7A-98B0-46FA46222E5C}" type="pres">
      <dgm:prSet presAssocID="{00DC40AC-C07B-48E4-9E5B-A0D110D96A9C}" presName="parentText" presStyleLbl="node1" presStyleIdx="1" presStyleCnt="4">
        <dgm:presLayoutVars>
          <dgm:chMax val="0"/>
          <dgm:bulletEnabled val="1"/>
        </dgm:presLayoutVars>
      </dgm:prSet>
      <dgm:spPr/>
    </dgm:pt>
    <dgm:pt modelId="{25729A1D-0AB0-40EA-84FF-B9A99E94D3DE}" type="pres">
      <dgm:prSet presAssocID="{819BC74D-E149-4328-90C1-98654B4D30B5}" presName="spacer" presStyleCnt="0"/>
      <dgm:spPr/>
    </dgm:pt>
    <dgm:pt modelId="{1F90F5EC-E002-4594-92F3-C5604E06E689}" type="pres">
      <dgm:prSet presAssocID="{AC7BC2B3-6F20-4D25-96F7-60785A313914}" presName="parentText" presStyleLbl="node1" presStyleIdx="2" presStyleCnt="4">
        <dgm:presLayoutVars>
          <dgm:chMax val="0"/>
          <dgm:bulletEnabled val="1"/>
        </dgm:presLayoutVars>
      </dgm:prSet>
      <dgm:spPr/>
    </dgm:pt>
    <dgm:pt modelId="{DEA4070F-88F1-4CDF-9583-7A254427A2DA}" type="pres">
      <dgm:prSet presAssocID="{9DF7B0DF-EABE-47CB-A455-872C30463E7C}" presName="spacer" presStyleCnt="0"/>
      <dgm:spPr/>
    </dgm:pt>
    <dgm:pt modelId="{A033631E-8830-46C2-B51E-E702C50EF9D1}" type="pres">
      <dgm:prSet presAssocID="{6DF9740C-AF4B-4BD3-922A-B413564C3129}" presName="parentText" presStyleLbl="node1" presStyleIdx="3" presStyleCnt="4">
        <dgm:presLayoutVars>
          <dgm:chMax val="0"/>
          <dgm:bulletEnabled val="1"/>
        </dgm:presLayoutVars>
      </dgm:prSet>
      <dgm:spPr/>
    </dgm:pt>
  </dgm:ptLst>
  <dgm:cxnLst>
    <dgm:cxn modelId="{420AD423-5CE1-47C3-9739-F3BF1709BCF8}" type="presOf" srcId="{AC7BC2B3-6F20-4D25-96F7-60785A313914}" destId="{1F90F5EC-E002-4594-92F3-C5604E06E689}" srcOrd="0" destOrd="0" presId="urn:microsoft.com/office/officeart/2005/8/layout/vList2"/>
    <dgm:cxn modelId="{5D883A2E-C8E6-4D5B-88E8-012FA5790A28}" srcId="{34706C59-59D0-484C-A8C5-B13499C8F4BE}" destId="{4FFF1BD9-3138-471B-9A88-4DFC23FFC7F4}" srcOrd="0" destOrd="0" parTransId="{448AFD7B-458F-4C74-AF8E-8436473B9BDA}" sibTransId="{74A1586C-C716-4C2B-B11F-E840BAE09BD0}"/>
    <dgm:cxn modelId="{18FDDD32-F1D1-42C6-AAF9-E9BA46B310CB}" srcId="{34706C59-59D0-484C-A8C5-B13499C8F4BE}" destId="{00DC40AC-C07B-48E4-9E5B-A0D110D96A9C}" srcOrd="1" destOrd="0" parTransId="{6DDB9ED4-A0B3-4ABD-B805-6C98B2806ABD}" sibTransId="{819BC74D-E149-4328-90C1-98654B4D30B5}"/>
    <dgm:cxn modelId="{B27C0644-A234-48F9-9A10-F5D17D8DE6AA}" srcId="{34706C59-59D0-484C-A8C5-B13499C8F4BE}" destId="{6DF9740C-AF4B-4BD3-922A-B413564C3129}" srcOrd="3" destOrd="0" parTransId="{F8B4251A-A7CD-443F-9A28-445EEE02A90A}" sibTransId="{AC814B80-8D34-44D0-839E-8156F6CBC747}"/>
    <dgm:cxn modelId="{3961F24B-0720-49A9-A000-F0344B6B16F9}" type="presOf" srcId="{34706C59-59D0-484C-A8C5-B13499C8F4BE}" destId="{127A69B9-20A0-4C51-A756-5B436732A109}" srcOrd="0" destOrd="0" presId="urn:microsoft.com/office/officeart/2005/8/layout/vList2"/>
    <dgm:cxn modelId="{F5512B6E-60F5-4518-BB52-21F1EFBF310E}" type="presOf" srcId="{00DC40AC-C07B-48E4-9E5B-A0D110D96A9C}" destId="{D043B878-EC32-4D7A-98B0-46FA46222E5C}" srcOrd="0" destOrd="0" presId="urn:microsoft.com/office/officeart/2005/8/layout/vList2"/>
    <dgm:cxn modelId="{96C39279-0E63-4172-B9FC-E05A4F62F82A}" srcId="{34706C59-59D0-484C-A8C5-B13499C8F4BE}" destId="{AC7BC2B3-6F20-4D25-96F7-60785A313914}" srcOrd="2" destOrd="0" parTransId="{26A878A5-F96E-4E20-B1F8-CAA10EA00623}" sibTransId="{9DF7B0DF-EABE-47CB-A455-872C30463E7C}"/>
    <dgm:cxn modelId="{3CA719A4-B5E8-4AA7-84CD-7F0BAFD56442}" type="presOf" srcId="{6DF9740C-AF4B-4BD3-922A-B413564C3129}" destId="{A033631E-8830-46C2-B51E-E702C50EF9D1}" srcOrd="0" destOrd="0" presId="urn:microsoft.com/office/officeart/2005/8/layout/vList2"/>
    <dgm:cxn modelId="{F64946F1-9153-4E31-84AF-F3F7206B5DC6}" type="presOf" srcId="{4FFF1BD9-3138-471B-9A88-4DFC23FFC7F4}" destId="{BF02A636-831E-4C96-9EBE-C707770856BB}" srcOrd="0" destOrd="0" presId="urn:microsoft.com/office/officeart/2005/8/layout/vList2"/>
    <dgm:cxn modelId="{9754C777-36C2-4B69-921B-707F9BC13756}" type="presParOf" srcId="{127A69B9-20A0-4C51-A756-5B436732A109}" destId="{BF02A636-831E-4C96-9EBE-C707770856BB}" srcOrd="0" destOrd="0" presId="urn:microsoft.com/office/officeart/2005/8/layout/vList2"/>
    <dgm:cxn modelId="{C66D70F4-44D0-483F-8C63-E4B052B967CE}" type="presParOf" srcId="{127A69B9-20A0-4C51-A756-5B436732A109}" destId="{6F7C6E6B-704E-469B-9EBD-CE38F13E80DB}" srcOrd="1" destOrd="0" presId="urn:microsoft.com/office/officeart/2005/8/layout/vList2"/>
    <dgm:cxn modelId="{914EF61D-EC7C-4025-86A2-114303E6A336}" type="presParOf" srcId="{127A69B9-20A0-4C51-A756-5B436732A109}" destId="{D043B878-EC32-4D7A-98B0-46FA46222E5C}" srcOrd="2" destOrd="0" presId="urn:microsoft.com/office/officeart/2005/8/layout/vList2"/>
    <dgm:cxn modelId="{8F2DF31B-810D-4982-B93D-9BFC181DC333}" type="presParOf" srcId="{127A69B9-20A0-4C51-A756-5B436732A109}" destId="{25729A1D-0AB0-40EA-84FF-B9A99E94D3DE}" srcOrd="3" destOrd="0" presId="urn:microsoft.com/office/officeart/2005/8/layout/vList2"/>
    <dgm:cxn modelId="{DD423EE0-CB8B-4203-BCB4-C4ECB885B621}" type="presParOf" srcId="{127A69B9-20A0-4C51-A756-5B436732A109}" destId="{1F90F5EC-E002-4594-92F3-C5604E06E689}" srcOrd="4" destOrd="0" presId="urn:microsoft.com/office/officeart/2005/8/layout/vList2"/>
    <dgm:cxn modelId="{EA0C53E0-7595-4432-BE28-60ADB8174CBD}" type="presParOf" srcId="{127A69B9-20A0-4C51-A756-5B436732A109}" destId="{DEA4070F-88F1-4CDF-9583-7A254427A2DA}" srcOrd="5" destOrd="0" presId="urn:microsoft.com/office/officeart/2005/8/layout/vList2"/>
    <dgm:cxn modelId="{C7F664C3-2F5E-4DF6-B2E7-ABD4B1A20376}" type="presParOf" srcId="{127A69B9-20A0-4C51-A756-5B436732A109}" destId="{A033631E-8830-46C2-B51E-E702C50EF9D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706C59-59D0-484C-A8C5-B13499C8F4BE}"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en-GB"/>
        </a:p>
      </dgm:t>
    </dgm:pt>
    <dgm:pt modelId="{4FFF1BD9-3138-471B-9A88-4DFC23FFC7F4}">
      <dgm:prSet phldrT="[Text]" custT="1"/>
      <dgm:spPr/>
      <dgm:t>
        <a:bodyPr/>
        <a:lstStyle/>
        <a:p>
          <a:r>
            <a:rPr lang="en-GB" sz="2400" dirty="0"/>
            <a:t>Fatima loves Christmas</a:t>
          </a:r>
        </a:p>
      </dgm:t>
    </dgm:pt>
    <dgm:pt modelId="{448AFD7B-458F-4C74-AF8E-8436473B9BDA}" type="parTrans" cxnId="{5D883A2E-C8E6-4D5B-88E8-012FA5790A28}">
      <dgm:prSet/>
      <dgm:spPr/>
      <dgm:t>
        <a:bodyPr/>
        <a:lstStyle/>
        <a:p>
          <a:endParaRPr lang="en-GB" sz="1800"/>
        </a:p>
      </dgm:t>
    </dgm:pt>
    <dgm:pt modelId="{74A1586C-C716-4C2B-B11F-E840BAE09BD0}" type="sibTrans" cxnId="{5D883A2E-C8E6-4D5B-88E8-012FA5790A28}">
      <dgm:prSet/>
      <dgm:spPr/>
      <dgm:t>
        <a:bodyPr/>
        <a:lstStyle/>
        <a:p>
          <a:endParaRPr lang="en-GB" sz="1800"/>
        </a:p>
      </dgm:t>
    </dgm:pt>
    <dgm:pt modelId="{7E2EB436-CD14-4BCE-B401-7B553E284F6B}">
      <dgm:prSet phldrT="[Text]" custT="1"/>
      <dgm:spPr/>
      <dgm:t>
        <a:bodyPr/>
        <a:lstStyle/>
        <a:p>
          <a:r>
            <a:rPr lang="en-GB" sz="2400" dirty="0"/>
            <a:t>She is a devout Muslim, prays 5 times</a:t>
          </a:r>
        </a:p>
      </dgm:t>
    </dgm:pt>
    <dgm:pt modelId="{CB53B98A-E177-4941-8ACD-37FFC3EF1B8B}" type="parTrans" cxnId="{BF180C4C-74C5-4548-8304-9C7987FB3941}">
      <dgm:prSet/>
      <dgm:spPr/>
      <dgm:t>
        <a:bodyPr/>
        <a:lstStyle/>
        <a:p>
          <a:endParaRPr lang="en-GB"/>
        </a:p>
      </dgm:t>
    </dgm:pt>
    <dgm:pt modelId="{4ED656AE-2130-441F-A43C-DCC0BFE08CC7}" type="sibTrans" cxnId="{BF180C4C-74C5-4548-8304-9C7987FB3941}">
      <dgm:prSet/>
      <dgm:spPr/>
      <dgm:t>
        <a:bodyPr/>
        <a:lstStyle/>
        <a:p>
          <a:endParaRPr lang="en-GB"/>
        </a:p>
      </dgm:t>
    </dgm:pt>
    <dgm:pt modelId="{83D6B4F2-D002-4149-8F86-0AE29C1A18CB}">
      <dgm:prSet phldrT="[Text]" custT="1"/>
      <dgm:spPr/>
      <dgm:t>
        <a:bodyPr/>
        <a:lstStyle/>
        <a:p>
          <a:r>
            <a:rPr lang="en-GB" sz="2400" dirty="0"/>
            <a:t>Says as Muslims we should respect all religions</a:t>
          </a:r>
        </a:p>
      </dgm:t>
    </dgm:pt>
    <dgm:pt modelId="{7563E1CA-D595-4972-A3D5-3C2071955E9B}" type="parTrans" cxnId="{B1CC9C7F-4A70-4AE7-BFC7-B4802049EFCF}">
      <dgm:prSet/>
      <dgm:spPr/>
      <dgm:t>
        <a:bodyPr/>
        <a:lstStyle/>
        <a:p>
          <a:endParaRPr lang="en-GB"/>
        </a:p>
      </dgm:t>
    </dgm:pt>
    <dgm:pt modelId="{963D390A-1186-4386-BEB8-7804775E23D6}" type="sibTrans" cxnId="{B1CC9C7F-4A70-4AE7-BFC7-B4802049EFCF}">
      <dgm:prSet/>
      <dgm:spPr/>
      <dgm:t>
        <a:bodyPr/>
        <a:lstStyle/>
        <a:p>
          <a:endParaRPr lang="en-GB"/>
        </a:p>
      </dgm:t>
    </dgm:pt>
    <dgm:pt modelId="{1BAB97E6-9EF1-4C2B-98D3-5BE26F5BA94C}">
      <dgm:prSet phldrT="[Text]" custT="1"/>
      <dgm:spPr/>
      <dgm:t>
        <a:bodyPr/>
        <a:lstStyle/>
        <a:p>
          <a:r>
            <a:rPr lang="en-GB" sz="2400" dirty="0"/>
            <a:t>During Christmas, she joins in the fun</a:t>
          </a:r>
        </a:p>
      </dgm:t>
    </dgm:pt>
    <dgm:pt modelId="{5D8BE98A-3FD2-4EA9-A2A7-A7E4623D0009}" type="parTrans" cxnId="{AD20B747-26DE-4731-B493-843A76673422}">
      <dgm:prSet/>
      <dgm:spPr/>
      <dgm:t>
        <a:bodyPr/>
        <a:lstStyle/>
        <a:p>
          <a:endParaRPr lang="en-GB"/>
        </a:p>
      </dgm:t>
    </dgm:pt>
    <dgm:pt modelId="{E85D3278-9612-4526-B6F1-91A04F176A09}" type="sibTrans" cxnId="{AD20B747-26DE-4731-B493-843A76673422}">
      <dgm:prSet/>
      <dgm:spPr/>
      <dgm:t>
        <a:bodyPr/>
        <a:lstStyle/>
        <a:p>
          <a:endParaRPr lang="en-GB"/>
        </a:p>
      </dgm:t>
    </dgm:pt>
    <dgm:pt modelId="{8B224741-3658-4589-904C-77E1267F8662}">
      <dgm:prSet phldrT="[Text]" custT="1"/>
      <dgm:spPr/>
      <dgm:t>
        <a:bodyPr/>
        <a:lstStyle/>
        <a:p>
          <a:r>
            <a:rPr lang="en-GB" sz="2400" dirty="0"/>
            <a:t>Taking pictures with Santa, Turkey meal, gifts</a:t>
          </a:r>
        </a:p>
      </dgm:t>
    </dgm:pt>
    <dgm:pt modelId="{731F4EF3-8A97-4575-B877-96174342022D}" type="parTrans" cxnId="{1AD23F26-3318-42F3-8BBC-C81AE38D2301}">
      <dgm:prSet/>
      <dgm:spPr/>
      <dgm:t>
        <a:bodyPr/>
        <a:lstStyle/>
        <a:p>
          <a:endParaRPr lang="en-GB"/>
        </a:p>
      </dgm:t>
    </dgm:pt>
    <dgm:pt modelId="{76DCA58D-B53E-4E21-B3D2-26299DEB4F25}" type="sibTrans" cxnId="{1AD23F26-3318-42F3-8BBC-C81AE38D2301}">
      <dgm:prSet/>
      <dgm:spPr/>
      <dgm:t>
        <a:bodyPr/>
        <a:lstStyle/>
        <a:p>
          <a:endParaRPr lang="en-GB"/>
        </a:p>
      </dgm:t>
    </dgm:pt>
    <dgm:pt modelId="{4419C1CE-6026-4C70-98AD-AF2CDCCF2152}">
      <dgm:prSet phldrT="[Text]" custT="1"/>
      <dgm:spPr/>
      <dgm:t>
        <a:bodyPr/>
        <a:lstStyle/>
        <a:p>
          <a:r>
            <a:rPr lang="en-GB" sz="2400" dirty="0"/>
            <a:t>Puts Christmas tree at home, loves the decorations</a:t>
          </a:r>
        </a:p>
      </dgm:t>
    </dgm:pt>
    <dgm:pt modelId="{76EEF394-65D5-45E6-960B-C52180B58E21}" type="parTrans" cxnId="{594C473C-2A0B-4D99-91A4-A6E5DEDB2CD0}">
      <dgm:prSet/>
      <dgm:spPr/>
      <dgm:t>
        <a:bodyPr/>
        <a:lstStyle/>
        <a:p>
          <a:endParaRPr lang="en-GB"/>
        </a:p>
      </dgm:t>
    </dgm:pt>
    <dgm:pt modelId="{8CD13759-9BB2-43C7-BCC1-16D264A5AE8B}" type="sibTrans" cxnId="{594C473C-2A0B-4D99-91A4-A6E5DEDB2CD0}">
      <dgm:prSet/>
      <dgm:spPr/>
      <dgm:t>
        <a:bodyPr/>
        <a:lstStyle/>
        <a:p>
          <a:endParaRPr lang="en-GB"/>
        </a:p>
      </dgm:t>
    </dgm:pt>
    <dgm:pt modelId="{26B46EC2-7956-4B80-A098-2530F2C8E2CC}">
      <dgm:prSet phldrT="[Text]" custT="1"/>
      <dgm:spPr/>
      <dgm:t>
        <a:bodyPr/>
        <a:lstStyle/>
        <a:p>
          <a:r>
            <a:rPr lang="en-GB" sz="2400" dirty="0"/>
            <a:t>Believes it promotes respect with Christians</a:t>
          </a:r>
        </a:p>
      </dgm:t>
    </dgm:pt>
    <dgm:pt modelId="{0A117CC9-D64E-448A-8F37-A5B2829DF32B}" type="parTrans" cxnId="{F09EFE10-8E7E-4168-B0C5-4D2B265A204A}">
      <dgm:prSet/>
      <dgm:spPr/>
      <dgm:t>
        <a:bodyPr/>
        <a:lstStyle/>
        <a:p>
          <a:endParaRPr lang="en-GB"/>
        </a:p>
      </dgm:t>
    </dgm:pt>
    <dgm:pt modelId="{DE20E0F1-4623-40E1-AC0E-EC0F8A2A9FF9}" type="sibTrans" cxnId="{F09EFE10-8E7E-4168-B0C5-4D2B265A204A}">
      <dgm:prSet/>
      <dgm:spPr/>
      <dgm:t>
        <a:bodyPr/>
        <a:lstStyle/>
        <a:p>
          <a:endParaRPr lang="en-GB"/>
        </a:p>
      </dgm:t>
    </dgm:pt>
    <dgm:pt modelId="{5E3A7C96-BCF5-461E-BF61-16960C19618D}" type="pres">
      <dgm:prSet presAssocID="{34706C59-59D0-484C-A8C5-B13499C8F4BE}" presName="Name0" presStyleCnt="0">
        <dgm:presLayoutVars>
          <dgm:dir/>
          <dgm:animLvl val="lvl"/>
          <dgm:resizeHandles val="exact"/>
        </dgm:presLayoutVars>
      </dgm:prSet>
      <dgm:spPr/>
    </dgm:pt>
    <dgm:pt modelId="{BA3A5297-16B8-46E0-87ED-6E88FD0C916B}" type="pres">
      <dgm:prSet presAssocID="{26B46EC2-7956-4B80-A098-2530F2C8E2CC}" presName="boxAndChildren" presStyleCnt="0"/>
      <dgm:spPr/>
    </dgm:pt>
    <dgm:pt modelId="{F4F031F8-B7B9-4AA6-839C-E0B4F96281F3}" type="pres">
      <dgm:prSet presAssocID="{26B46EC2-7956-4B80-A098-2530F2C8E2CC}" presName="parentTextBox" presStyleLbl="node1" presStyleIdx="0" presStyleCnt="7"/>
      <dgm:spPr/>
    </dgm:pt>
    <dgm:pt modelId="{D31510DB-E413-45E8-98B9-F935BE899296}" type="pres">
      <dgm:prSet presAssocID="{8CD13759-9BB2-43C7-BCC1-16D264A5AE8B}" presName="sp" presStyleCnt="0"/>
      <dgm:spPr/>
    </dgm:pt>
    <dgm:pt modelId="{03098A61-DE0B-449B-8A5C-7AE590556D8B}" type="pres">
      <dgm:prSet presAssocID="{4419C1CE-6026-4C70-98AD-AF2CDCCF2152}" presName="arrowAndChildren" presStyleCnt="0"/>
      <dgm:spPr/>
    </dgm:pt>
    <dgm:pt modelId="{110A5A5B-7466-43F3-9003-6C9A4B1C23BB}" type="pres">
      <dgm:prSet presAssocID="{4419C1CE-6026-4C70-98AD-AF2CDCCF2152}" presName="parentTextArrow" presStyleLbl="node1" presStyleIdx="1" presStyleCnt="7"/>
      <dgm:spPr/>
    </dgm:pt>
    <dgm:pt modelId="{0AB250E8-956A-40A7-B1F3-92F39A66032B}" type="pres">
      <dgm:prSet presAssocID="{76DCA58D-B53E-4E21-B3D2-26299DEB4F25}" presName="sp" presStyleCnt="0"/>
      <dgm:spPr/>
    </dgm:pt>
    <dgm:pt modelId="{FB143970-512E-4BE1-A06B-C4090B8EC586}" type="pres">
      <dgm:prSet presAssocID="{8B224741-3658-4589-904C-77E1267F8662}" presName="arrowAndChildren" presStyleCnt="0"/>
      <dgm:spPr/>
    </dgm:pt>
    <dgm:pt modelId="{34487CB1-D493-4635-8C74-D43C395086ED}" type="pres">
      <dgm:prSet presAssocID="{8B224741-3658-4589-904C-77E1267F8662}" presName="parentTextArrow" presStyleLbl="node1" presStyleIdx="2" presStyleCnt="7"/>
      <dgm:spPr/>
    </dgm:pt>
    <dgm:pt modelId="{2F184C41-A0E6-4FF2-B051-F70F333B54A7}" type="pres">
      <dgm:prSet presAssocID="{E85D3278-9612-4526-B6F1-91A04F176A09}" presName="sp" presStyleCnt="0"/>
      <dgm:spPr/>
    </dgm:pt>
    <dgm:pt modelId="{3B15563D-8159-4A6D-930C-F94AA012DC1A}" type="pres">
      <dgm:prSet presAssocID="{1BAB97E6-9EF1-4C2B-98D3-5BE26F5BA94C}" presName="arrowAndChildren" presStyleCnt="0"/>
      <dgm:spPr/>
    </dgm:pt>
    <dgm:pt modelId="{55AAE082-E1FC-47F8-BC93-50A3E5977FA2}" type="pres">
      <dgm:prSet presAssocID="{1BAB97E6-9EF1-4C2B-98D3-5BE26F5BA94C}" presName="parentTextArrow" presStyleLbl="node1" presStyleIdx="3" presStyleCnt="7"/>
      <dgm:spPr/>
    </dgm:pt>
    <dgm:pt modelId="{542636CD-F321-4D41-9380-141E0C01F85F}" type="pres">
      <dgm:prSet presAssocID="{963D390A-1186-4386-BEB8-7804775E23D6}" presName="sp" presStyleCnt="0"/>
      <dgm:spPr/>
    </dgm:pt>
    <dgm:pt modelId="{54434582-377E-457B-8DA0-A6346ADA4C18}" type="pres">
      <dgm:prSet presAssocID="{83D6B4F2-D002-4149-8F86-0AE29C1A18CB}" presName="arrowAndChildren" presStyleCnt="0"/>
      <dgm:spPr/>
    </dgm:pt>
    <dgm:pt modelId="{B93E360F-0CF3-4927-9722-BDA55637F653}" type="pres">
      <dgm:prSet presAssocID="{83D6B4F2-D002-4149-8F86-0AE29C1A18CB}" presName="parentTextArrow" presStyleLbl="node1" presStyleIdx="4" presStyleCnt="7"/>
      <dgm:spPr/>
    </dgm:pt>
    <dgm:pt modelId="{6ACB0348-DC22-4C17-BAB8-A70329A01138}" type="pres">
      <dgm:prSet presAssocID="{4ED656AE-2130-441F-A43C-DCC0BFE08CC7}" presName="sp" presStyleCnt="0"/>
      <dgm:spPr/>
    </dgm:pt>
    <dgm:pt modelId="{78B87106-6BAC-4ACE-A440-0A524F37508F}" type="pres">
      <dgm:prSet presAssocID="{7E2EB436-CD14-4BCE-B401-7B553E284F6B}" presName="arrowAndChildren" presStyleCnt="0"/>
      <dgm:spPr/>
    </dgm:pt>
    <dgm:pt modelId="{2831C2F3-74F0-4F9C-8EF0-5FFFCC439967}" type="pres">
      <dgm:prSet presAssocID="{7E2EB436-CD14-4BCE-B401-7B553E284F6B}" presName="parentTextArrow" presStyleLbl="node1" presStyleIdx="5" presStyleCnt="7"/>
      <dgm:spPr/>
    </dgm:pt>
    <dgm:pt modelId="{485E35AD-370F-4F85-9D75-8C2EC17AEA49}" type="pres">
      <dgm:prSet presAssocID="{74A1586C-C716-4C2B-B11F-E840BAE09BD0}" presName="sp" presStyleCnt="0"/>
      <dgm:spPr/>
    </dgm:pt>
    <dgm:pt modelId="{D3A416BC-3DC8-47AD-9C89-65336677993E}" type="pres">
      <dgm:prSet presAssocID="{4FFF1BD9-3138-471B-9A88-4DFC23FFC7F4}" presName="arrowAndChildren" presStyleCnt="0"/>
      <dgm:spPr/>
    </dgm:pt>
    <dgm:pt modelId="{4B577920-E98C-47A8-8A93-02F5836E76E5}" type="pres">
      <dgm:prSet presAssocID="{4FFF1BD9-3138-471B-9A88-4DFC23FFC7F4}" presName="parentTextArrow" presStyleLbl="node1" presStyleIdx="6" presStyleCnt="7"/>
      <dgm:spPr/>
    </dgm:pt>
  </dgm:ptLst>
  <dgm:cxnLst>
    <dgm:cxn modelId="{B2BB9208-D179-4303-A863-9348D24F85C8}" type="presOf" srcId="{4FFF1BD9-3138-471B-9A88-4DFC23FFC7F4}" destId="{4B577920-E98C-47A8-8A93-02F5836E76E5}" srcOrd="0" destOrd="0" presId="urn:microsoft.com/office/officeart/2005/8/layout/process4"/>
    <dgm:cxn modelId="{F09EFE10-8E7E-4168-B0C5-4D2B265A204A}" srcId="{34706C59-59D0-484C-A8C5-B13499C8F4BE}" destId="{26B46EC2-7956-4B80-A098-2530F2C8E2CC}" srcOrd="6" destOrd="0" parTransId="{0A117CC9-D64E-448A-8F37-A5B2829DF32B}" sibTransId="{DE20E0F1-4623-40E1-AC0E-EC0F8A2A9FF9}"/>
    <dgm:cxn modelId="{1AD23F26-3318-42F3-8BBC-C81AE38D2301}" srcId="{34706C59-59D0-484C-A8C5-B13499C8F4BE}" destId="{8B224741-3658-4589-904C-77E1267F8662}" srcOrd="4" destOrd="0" parTransId="{731F4EF3-8A97-4575-B877-96174342022D}" sibTransId="{76DCA58D-B53E-4E21-B3D2-26299DEB4F25}"/>
    <dgm:cxn modelId="{5D883A2E-C8E6-4D5B-88E8-012FA5790A28}" srcId="{34706C59-59D0-484C-A8C5-B13499C8F4BE}" destId="{4FFF1BD9-3138-471B-9A88-4DFC23FFC7F4}" srcOrd="0" destOrd="0" parTransId="{448AFD7B-458F-4C74-AF8E-8436473B9BDA}" sibTransId="{74A1586C-C716-4C2B-B11F-E840BAE09BD0}"/>
    <dgm:cxn modelId="{4C481B39-381D-49EC-853C-D4DC02504B48}" type="presOf" srcId="{26B46EC2-7956-4B80-A098-2530F2C8E2CC}" destId="{F4F031F8-B7B9-4AA6-839C-E0B4F96281F3}" srcOrd="0" destOrd="0" presId="urn:microsoft.com/office/officeart/2005/8/layout/process4"/>
    <dgm:cxn modelId="{594C473C-2A0B-4D99-91A4-A6E5DEDB2CD0}" srcId="{34706C59-59D0-484C-A8C5-B13499C8F4BE}" destId="{4419C1CE-6026-4C70-98AD-AF2CDCCF2152}" srcOrd="5" destOrd="0" parTransId="{76EEF394-65D5-45E6-960B-C52180B58E21}" sibTransId="{8CD13759-9BB2-43C7-BCC1-16D264A5AE8B}"/>
    <dgm:cxn modelId="{AD20B747-26DE-4731-B493-843A76673422}" srcId="{34706C59-59D0-484C-A8C5-B13499C8F4BE}" destId="{1BAB97E6-9EF1-4C2B-98D3-5BE26F5BA94C}" srcOrd="3" destOrd="0" parTransId="{5D8BE98A-3FD2-4EA9-A2A7-A7E4623D0009}" sibTransId="{E85D3278-9612-4526-B6F1-91A04F176A09}"/>
    <dgm:cxn modelId="{BF180C4C-74C5-4548-8304-9C7987FB3941}" srcId="{34706C59-59D0-484C-A8C5-B13499C8F4BE}" destId="{7E2EB436-CD14-4BCE-B401-7B553E284F6B}" srcOrd="1" destOrd="0" parTransId="{CB53B98A-E177-4941-8ACD-37FFC3EF1B8B}" sibTransId="{4ED656AE-2130-441F-A43C-DCC0BFE08CC7}"/>
    <dgm:cxn modelId="{E800D771-71FE-4E7E-BBC8-C06B13C6CD18}" type="presOf" srcId="{34706C59-59D0-484C-A8C5-B13499C8F4BE}" destId="{5E3A7C96-BCF5-461E-BF61-16960C19618D}" srcOrd="0" destOrd="0" presId="urn:microsoft.com/office/officeart/2005/8/layout/process4"/>
    <dgm:cxn modelId="{8A159459-6AEA-4EEF-BE68-89556BBE3BD7}" type="presOf" srcId="{4419C1CE-6026-4C70-98AD-AF2CDCCF2152}" destId="{110A5A5B-7466-43F3-9003-6C9A4B1C23BB}" srcOrd="0" destOrd="0" presId="urn:microsoft.com/office/officeart/2005/8/layout/process4"/>
    <dgm:cxn modelId="{B1CC9C7F-4A70-4AE7-BFC7-B4802049EFCF}" srcId="{34706C59-59D0-484C-A8C5-B13499C8F4BE}" destId="{83D6B4F2-D002-4149-8F86-0AE29C1A18CB}" srcOrd="2" destOrd="0" parTransId="{7563E1CA-D595-4972-A3D5-3C2071955E9B}" sibTransId="{963D390A-1186-4386-BEB8-7804775E23D6}"/>
    <dgm:cxn modelId="{B11095A1-02F3-45E4-9F9A-F71D11237658}" type="presOf" srcId="{7E2EB436-CD14-4BCE-B401-7B553E284F6B}" destId="{2831C2F3-74F0-4F9C-8EF0-5FFFCC439967}" srcOrd="0" destOrd="0" presId="urn:microsoft.com/office/officeart/2005/8/layout/process4"/>
    <dgm:cxn modelId="{8B3EFFB4-BC4A-4A62-B45F-98B5AC4DF252}" type="presOf" srcId="{83D6B4F2-D002-4149-8F86-0AE29C1A18CB}" destId="{B93E360F-0CF3-4927-9722-BDA55637F653}" srcOrd="0" destOrd="0" presId="urn:microsoft.com/office/officeart/2005/8/layout/process4"/>
    <dgm:cxn modelId="{4E5031B8-1F88-420B-91FC-733DCEA138BA}" type="presOf" srcId="{1BAB97E6-9EF1-4C2B-98D3-5BE26F5BA94C}" destId="{55AAE082-E1FC-47F8-BC93-50A3E5977FA2}" srcOrd="0" destOrd="0" presId="urn:microsoft.com/office/officeart/2005/8/layout/process4"/>
    <dgm:cxn modelId="{F982F2F1-E935-4C72-84DC-5BA6FC1740F1}" type="presOf" srcId="{8B224741-3658-4589-904C-77E1267F8662}" destId="{34487CB1-D493-4635-8C74-D43C395086ED}" srcOrd="0" destOrd="0" presId="urn:microsoft.com/office/officeart/2005/8/layout/process4"/>
    <dgm:cxn modelId="{DA837AF6-0CA8-4D31-871E-47391A1E7316}" type="presParOf" srcId="{5E3A7C96-BCF5-461E-BF61-16960C19618D}" destId="{BA3A5297-16B8-46E0-87ED-6E88FD0C916B}" srcOrd="0" destOrd="0" presId="urn:microsoft.com/office/officeart/2005/8/layout/process4"/>
    <dgm:cxn modelId="{F84F3179-5980-401F-A1FB-898F08F6CC8F}" type="presParOf" srcId="{BA3A5297-16B8-46E0-87ED-6E88FD0C916B}" destId="{F4F031F8-B7B9-4AA6-839C-E0B4F96281F3}" srcOrd="0" destOrd="0" presId="urn:microsoft.com/office/officeart/2005/8/layout/process4"/>
    <dgm:cxn modelId="{54783F56-99CA-416C-A6BA-13735D4B5F32}" type="presParOf" srcId="{5E3A7C96-BCF5-461E-BF61-16960C19618D}" destId="{D31510DB-E413-45E8-98B9-F935BE899296}" srcOrd="1" destOrd="0" presId="urn:microsoft.com/office/officeart/2005/8/layout/process4"/>
    <dgm:cxn modelId="{4ADB1213-9672-4E67-BAE5-6108E39994E7}" type="presParOf" srcId="{5E3A7C96-BCF5-461E-BF61-16960C19618D}" destId="{03098A61-DE0B-449B-8A5C-7AE590556D8B}" srcOrd="2" destOrd="0" presId="urn:microsoft.com/office/officeart/2005/8/layout/process4"/>
    <dgm:cxn modelId="{AD7FF2A2-BB02-40AB-AF1D-207930844BBE}" type="presParOf" srcId="{03098A61-DE0B-449B-8A5C-7AE590556D8B}" destId="{110A5A5B-7466-43F3-9003-6C9A4B1C23BB}" srcOrd="0" destOrd="0" presId="urn:microsoft.com/office/officeart/2005/8/layout/process4"/>
    <dgm:cxn modelId="{AC9A2ABF-E50F-41D5-A18F-C7C5E4EA134E}" type="presParOf" srcId="{5E3A7C96-BCF5-461E-BF61-16960C19618D}" destId="{0AB250E8-956A-40A7-B1F3-92F39A66032B}" srcOrd="3" destOrd="0" presId="urn:microsoft.com/office/officeart/2005/8/layout/process4"/>
    <dgm:cxn modelId="{39DD371E-7759-45E4-BC33-ACB278A20B9A}" type="presParOf" srcId="{5E3A7C96-BCF5-461E-BF61-16960C19618D}" destId="{FB143970-512E-4BE1-A06B-C4090B8EC586}" srcOrd="4" destOrd="0" presId="urn:microsoft.com/office/officeart/2005/8/layout/process4"/>
    <dgm:cxn modelId="{F88F5E76-884C-4F56-B100-211E163D5D07}" type="presParOf" srcId="{FB143970-512E-4BE1-A06B-C4090B8EC586}" destId="{34487CB1-D493-4635-8C74-D43C395086ED}" srcOrd="0" destOrd="0" presId="urn:microsoft.com/office/officeart/2005/8/layout/process4"/>
    <dgm:cxn modelId="{BF324DDC-2970-4296-AFE3-F48CD35B74D8}" type="presParOf" srcId="{5E3A7C96-BCF5-461E-BF61-16960C19618D}" destId="{2F184C41-A0E6-4FF2-B051-F70F333B54A7}" srcOrd="5" destOrd="0" presId="urn:microsoft.com/office/officeart/2005/8/layout/process4"/>
    <dgm:cxn modelId="{600AA6E2-8885-4722-9C9E-52DAED3CA29E}" type="presParOf" srcId="{5E3A7C96-BCF5-461E-BF61-16960C19618D}" destId="{3B15563D-8159-4A6D-930C-F94AA012DC1A}" srcOrd="6" destOrd="0" presId="urn:microsoft.com/office/officeart/2005/8/layout/process4"/>
    <dgm:cxn modelId="{81E0124F-F5A2-40ED-90EF-EBB4A8574B02}" type="presParOf" srcId="{3B15563D-8159-4A6D-930C-F94AA012DC1A}" destId="{55AAE082-E1FC-47F8-BC93-50A3E5977FA2}" srcOrd="0" destOrd="0" presId="urn:microsoft.com/office/officeart/2005/8/layout/process4"/>
    <dgm:cxn modelId="{89E67378-DCD3-4EE8-890E-2F00E0095AC9}" type="presParOf" srcId="{5E3A7C96-BCF5-461E-BF61-16960C19618D}" destId="{542636CD-F321-4D41-9380-141E0C01F85F}" srcOrd="7" destOrd="0" presId="urn:microsoft.com/office/officeart/2005/8/layout/process4"/>
    <dgm:cxn modelId="{4263FF93-F980-4BD8-BC1A-73FCC1337861}" type="presParOf" srcId="{5E3A7C96-BCF5-461E-BF61-16960C19618D}" destId="{54434582-377E-457B-8DA0-A6346ADA4C18}" srcOrd="8" destOrd="0" presId="urn:microsoft.com/office/officeart/2005/8/layout/process4"/>
    <dgm:cxn modelId="{90CA8A9B-ABE4-4D79-8CF3-6DC7B0087561}" type="presParOf" srcId="{54434582-377E-457B-8DA0-A6346ADA4C18}" destId="{B93E360F-0CF3-4927-9722-BDA55637F653}" srcOrd="0" destOrd="0" presId="urn:microsoft.com/office/officeart/2005/8/layout/process4"/>
    <dgm:cxn modelId="{40CD2DB9-5D75-4C23-B22F-41C53111E66C}" type="presParOf" srcId="{5E3A7C96-BCF5-461E-BF61-16960C19618D}" destId="{6ACB0348-DC22-4C17-BAB8-A70329A01138}" srcOrd="9" destOrd="0" presId="urn:microsoft.com/office/officeart/2005/8/layout/process4"/>
    <dgm:cxn modelId="{1FE42DA3-89E9-4D1F-96A7-29A23CB8FB0C}" type="presParOf" srcId="{5E3A7C96-BCF5-461E-BF61-16960C19618D}" destId="{78B87106-6BAC-4ACE-A440-0A524F37508F}" srcOrd="10" destOrd="0" presId="urn:microsoft.com/office/officeart/2005/8/layout/process4"/>
    <dgm:cxn modelId="{748EB828-5C43-4F25-889A-98DF55D0A3E6}" type="presParOf" srcId="{78B87106-6BAC-4ACE-A440-0A524F37508F}" destId="{2831C2F3-74F0-4F9C-8EF0-5FFFCC439967}" srcOrd="0" destOrd="0" presId="urn:microsoft.com/office/officeart/2005/8/layout/process4"/>
    <dgm:cxn modelId="{3E31D81E-8351-4905-98C5-6A414327DB3C}" type="presParOf" srcId="{5E3A7C96-BCF5-461E-BF61-16960C19618D}" destId="{485E35AD-370F-4F85-9D75-8C2EC17AEA49}" srcOrd="11" destOrd="0" presId="urn:microsoft.com/office/officeart/2005/8/layout/process4"/>
    <dgm:cxn modelId="{1F338DC2-4C34-4D58-8573-31B8D59D3306}" type="presParOf" srcId="{5E3A7C96-BCF5-461E-BF61-16960C19618D}" destId="{D3A416BC-3DC8-47AD-9C89-65336677993E}" srcOrd="12" destOrd="0" presId="urn:microsoft.com/office/officeart/2005/8/layout/process4"/>
    <dgm:cxn modelId="{E13A1C67-5E94-4165-A7D7-F6464C3AE155}" type="presParOf" srcId="{D3A416BC-3DC8-47AD-9C89-65336677993E}" destId="{4B577920-E98C-47A8-8A93-02F5836E76E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74A7E4-C53D-4D20-A919-100C6F02E715}" type="doc">
      <dgm:prSet loTypeId="urn:microsoft.com/office/officeart/2005/8/layout/hierarchy4" loCatId="list" qsTypeId="urn:microsoft.com/office/officeart/2005/8/quickstyle/3d1" qsCatId="3D" csTypeId="urn:microsoft.com/office/officeart/2005/8/colors/colorful5" csCatId="colorful" phldr="1"/>
      <dgm:spPr/>
      <dgm:t>
        <a:bodyPr/>
        <a:lstStyle/>
        <a:p>
          <a:endParaRPr lang="en-GB"/>
        </a:p>
      </dgm:t>
    </dgm:pt>
    <dgm:pt modelId="{3ED4F97A-9590-4C9F-AD39-AAF61A9D3AB1}">
      <dgm:prSet phldrT="[Text]" custT="1"/>
      <dgm:spPr/>
      <dgm:t>
        <a:bodyPr/>
        <a:lstStyle/>
        <a:p>
          <a:pPr>
            <a:buFont typeface="Arial" panose="020B0604020202020204" pitchFamily="34" charset="0"/>
            <a:buChar char="•"/>
          </a:pPr>
          <a:r>
            <a:rPr lang="en-GB" sz="1800" b="0" i="0" dirty="0"/>
            <a:t>It is so dangerous that the Prophet </a:t>
          </a:r>
          <a:r>
            <a:rPr lang="ar-AE" sz="1800" b="0" i="0" dirty="0"/>
            <a:t>ﷺ </a:t>
          </a:r>
          <a:r>
            <a:rPr lang="en-GB" sz="1800" b="0" i="0" dirty="0"/>
            <a:t>gave it a special name. </a:t>
          </a:r>
          <a:endParaRPr lang="en-GB" sz="1800" b="0" dirty="0"/>
        </a:p>
      </dgm:t>
    </dgm:pt>
    <dgm:pt modelId="{5EAEE8CE-9035-41ED-8E20-79B88A670701}" type="parTrans" cxnId="{68A5578D-39B2-4A3D-8A67-D3B3B1F55AE8}">
      <dgm:prSet/>
      <dgm:spPr/>
      <dgm:t>
        <a:bodyPr/>
        <a:lstStyle/>
        <a:p>
          <a:endParaRPr lang="en-GB" sz="2400" b="0"/>
        </a:p>
      </dgm:t>
    </dgm:pt>
    <dgm:pt modelId="{A4F9544F-7F16-496F-B2AA-7ECD182FCD47}" type="sibTrans" cxnId="{68A5578D-39B2-4A3D-8A67-D3B3B1F55AE8}">
      <dgm:prSet/>
      <dgm:spPr/>
      <dgm:t>
        <a:bodyPr/>
        <a:lstStyle/>
        <a:p>
          <a:endParaRPr lang="en-GB" sz="2400" b="0"/>
        </a:p>
      </dgm:t>
    </dgm:pt>
    <dgm:pt modelId="{B5D4D53E-7840-49CC-A147-91F4EB2A9DEC}">
      <dgm:prSet phldrT="[Text]" custT="1"/>
      <dgm:spPr/>
      <dgm:t>
        <a:bodyPr/>
        <a:lstStyle/>
        <a:p>
          <a:pPr>
            <a:buFont typeface="Arial" panose="020B0604020202020204" pitchFamily="34" charset="0"/>
            <a:buChar char="•"/>
          </a:pPr>
          <a:r>
            <a:rPr lang="en-GB" sz="1800" b="0" i="0" dirty="0"/>
            <a:t>He said, “Indeed the thing I fear for you the most is the minor </a:t>
          </a:r>
          <a:r>
            <a:rPr lang="en-GB" sz="1800" b="0" i="1" dirty="0"/>
            <a:t>shirk</a:t>
          </a:r>
          <a:r>
            <a:rPr lang="en-GB" sz="1800" b="0" i="0" dirty="0"/>
            <a:t> </a:t>
          </a:r>
          <a:endParaRPr lang="en-GB" sz="1800" b="0" dirty="0"/>
        </a:p>
      </dgm:t>
    </dgm:pt>
    <dgm:pt modelId="{F59CC67A-E595-4AC8-A4D6-7264BB8A2528}" type="parTrans" cxnId="{7BFA4DDF-9BC6-435A-AE86-688E653349A3}">
      <dgm:prSet/>
      <dgm:spPr/>
      <dgm:t>
        <a:bodyPr/>
        <a:lstStyle/>
        <a:p>
          <a:endParaRPr lang="en-GB" sz="1600"/>
        </a:p>
      </dgm:t>
    </dgm:pt>
    <dgm:pt modelId="{520851F4-7552-48E1-9F40-AAF1116DA15C}" type="sibTrans" cxnId="{7BFA4DDF-9BC6-435A-AE86-688E653349A3}">
      <dgm:prSet/>
      <dgm:spPr/>
      <dgm:t>
        <a:bodyPr/>
        <a:lstStyle/>
        <a:p>
          <a:endParaRPr lang="en-GB" sz="1600"/>
        </a:p>
      </dgm:t>
    </dgm:pt>
    <dgm:pt modelId="{4C9EFBD9-D72B-4C17-8F27-055EF03A0DA4}">
      <dgm:prSet phldrT="[Text]" custT="1"/>
      <dgm:spPr/>
      <dgm:t>
        <a:bodyPr/>
        <a:lstStyle/>
        <a:p>
          <a:pPr>
            <a:buFont typeface="Arial" panose="020B0604020202020204" pitchFamily="34" charset="0"/>
            <a:buChar char="•"/>
          </a:pPr>
          <a:r>
            <a:rPr lang="en-GB" sz="1800" b="0" i="0" dirty="0"/>
            <a:t>Major </a:t>
          </a:r>
          <a:r>
            <a:rPr lang="en-GB" sz="1800" b="0" i="1" dirty="0"/>
            <a:t>shirk</a:t>
          </a:r>
          <a:r>
            <a:rPr lang="en-GB" sz="1800" b="0" i="0" dirty="0"/>
            <a:t> is like worshipping a statue or another god with Allah (</a:t>
          </a:r>
          <a:r>
            <a:rPr lang="en-GB" sz="1800" b="0" i="0" dirty="0" err="1"/>
            <a:t>swt</a:t>
          </a:r>
          <a:r>
            <a:rPr lang="en-GB" sz="1800" b="0" i="0" dirty="0"/>
            <a:t>) or to take a legislator other than Allah (</a:t>
          </a:r>
          <a:r>
            <a:rPr lang="en-GB" sz="1800" b="0" i="0" dirty="0" err="1"/>
            <a:t>swt</a:t>
          </a:r>
          <a:r>
            <a:rPr lang="en-GB" sz="1800" b="0" i="0" dirty="0"/>
            <a:t>). </a:t>
          </a:r>
          <a:endParaRPr lang="en-GB" sz="1800" b="0" dirty="0"/>
        </a:p>
      </dgm:t>
    </dgm:pt>
    <dgm:pt modelId="{21D35DCC-0BCD-4512-B47E-C8368B9C5B41}" type="parTrans" cxnId="{BE791D07-F908-4D12-90EE-B6B955D0D60E}">
      <dgm:prSet/>
      <dgm:spPr/>
      <dgm:t>
        <a:bodyPr/>
        <a:lstStyle/>
        <a:p>
          <a:endParaRPr lang="en-GB" sz="1600"/>
        </a:p>
      </dgm:t>
    </dgm:pt>
    <dgm:pt modelId="{EEBC9EDE-EF3A-4B38-8932-30A6735D5AC1}" type="sibTrans" cxnId="{BE791D07-F908-4D12-90EE-B6B955D0D60E}">
      <dgm:prSet/>
      <dgm:spPr/>
      <dgm:t>
        <a:bodyPr/>
        <a:lstStyle/>
        <a:p>
          <a:endParaRPr lang="en-GB" sz="1600"/>
        </a:p>
      </dgm:t>
    </dgm:pt>
    <dgm:pt modelId="{615C4D7B-4BE7-4B84-B3EF-4B70DC8D288B}">
      <dgm:prSet phldrT="[Text]" custT="1"/>
      <dgm:spPr/>
      <dgm:t>
        <a:bodyPr/>
        <a:lstStyle/>
        <a:p>
          <a:pPr>
            <a:buFont typeface="Arial" panose="020B0604020202020204" pitchFamily="34" charset="0"/>
            <a:buChar char="•"/>
          </a:pPr>
          <a:r>
            <a:rPr lang="en-GB" sz="1800" b="0" i="0" dirty="0"/>
            <a:t>The thing he fears for us the most. He was asked, “What is minor </a:t>
          </a:r>
          <a:r>
            <a:rPr lang="en-GB" sz="1800" b="0" i="1" dirty="0"/>
            <a:t>shirk</a:t>
          </a:r>
          <a:r>
            <a:rPr lang="en-GB" sz="1800" b="0" i="0" dirty="0"/>
            <a:t>, </a:t>
          </a:r>
          <a:r>
            <a:rPr lang="en-GB" sz="1800" b="0" i="1" dirty="0" err="1"/>
            <a:t>ya</a:t>
          </a:r>
          <a:r>
            <a:rPr lang="en-GB" sz="1800" b="0" i="1" dirty="0"/>
            <a:t> </a:t>
          </a:r>
          <a:r>
            <a:rPr lang="en-GB" sz="1800" b="0" i="1" dirty="0" err="1"/>
            <a:t>Rasullah</a:t>
          </a:r>
          <a:r>
            <a:rPr lang="en-GB" sz="1800" b="0" i="0" dirty="0"/>
            <a:t>?” He said, “</a:t>
          </a:r>
          <a:r>
            <a:rPr lang="en-GB" sz="1800" b="0" i="1" dirty="0" err="1"/>
            <a:t>Ar-riyaa</a:t>
          </a:r>
          <a:r>
            <a:rPr lang="en-GB" sz="1800" b="0" i="0" dirty="0"/>
            <a:t>. Showing off.”</a:t>
          </a:r>
          <a:endParaRPr lang="en-GB" sz="1800" b="0" dirty="0"/>
        </a:p>
      </dgm:t>
    </dgm:pt>
    <dgm:pt modelId="{06A90B86-F7E0-4B31-96C7-7227AF19A504}" type="parTrans" cxnId="{493B1FD4-AB07-4C44-A6CB-D511AF537298}">
      <dgm:prSet/>
      <dgm:spPr/>
      <dgm:t>
        <a:bodyPr/>
        <a:lstStyle/>
        <a:p>
          <a:endParaRPr lang="en-GB" sz="1600"/>
        </a:p>
      </dgm:t>
    </dgm:pt>
    <dgm:pt modelId="{22707747-8BB9-4093-A58A-DE728188B1C9}" type="sibTrans" cxnId="{493B1FD4-AB07-4C44-A6CB-D511AF537298}">
      <dgm:prSet/>
      <dgm:spPr/>
      <dgm:t>
        <a:bodyPr/>
        <a:lstStyle/>
        <a:p>
          <a:endParaRPr lang="en-GB" sz="1600"/>
        </a:p>
      </dgm:t>
    </dgm:pt>
    <dgm:pt modelId="{9A0E5E15-6840-4D00-A614-1630AA14AF9B}">
      <dgm:prSet phldrT="[Text]" custT="1"/>
      <dgm:spPr/>
      <dgm:t>
        <a:bodyPr/>
        <a:lstStyle/>
        <a:p>
          <a:pPr>
            <a:buFont typeface="Arial" panose="020B0604020202020204" pitchFamily="34" charset="0"/>
            <a:buChar char="•"/>
          </a:pPr>
          <a:r>
            <a:rPr lang="en-GB" sz="1800" b="0" i="0" dirty="0"/>
            <a:t>Example of someone making </a:t>
          </a:r>
          <a:r>
            <a:rPr lang="en-GB" sz="1800" b="0" i="0" dirty="0" err="1"/>
            <a:t>A</a:t>
          </a:r>
          <a:r>
            <a:rPr lang="en-GB" sz="1800" b="0" i="1" dirty="0" err="1"/>
            <a:t>than</a:t>
          </a:r>
          <a:r>
            <a:rPr lang="en-GB" sz="1800" b="0" i="0" dirty="0"/>
            <a:t> and while making the </a:t>
          </a:r>
          <a:r>
            <a:rPr lang="en-GB" sz="1800" b="0" i="0" dirty="0" err="1"/>
            <a:t>A</a:t>
          </a:r>
          <a:r>
            <a:rPr lang="en-GB" sz="1800" b="0" i="1" dirty="0" err="1"/>
            <a:t>than</a:t>
          </a:r>
          <a:r>
            <a:rPr lang="en-GB" sz="1800" b="0" i="0" dirty="0"/>
            <a:t> he thinks, “Wow I bet the people think my voice is beautiful.”</a:t>
          </a:r>
          <a:endParaRPr lang="en-GB" sz="1800" b="0" dirty="0"/>
        </a:p>
      </dgm:t>
    </dgm:pt>
    <dgm:pt modelId="{92D17539-301A-4583-B5B4-C1194032F37B}" type="parTrans" cxnId="{02A9A4CA-F16A-41B4-AB9C-5762498D8B5E}">
      <dgm:prSet/>
      <dgm:spPr/>
      <dgm:t>
        <a:bodyPr/>
        <a:lstStyle/>
        <a:p>
          <a:endParaRPr lang="en-GB" sz="1600"/>
        </a:p>
      </dgm:t>
    </dgm:pt>
    <dgm:pt modelId="{DA42ED0F-83AB-497E-AA63-3392D2B353C3}" type="sibTrans" cxnId="{02A9A4CA-F16A-41B4-AB9C-5762498D8B5E}">
      <dgm:prSet/>
      <dgm:spPr/>
      <dgm:t>
        <a:bodyPr/>
        <a:lstStyle/>
        <a:p>
          <a:endParaRPr lang="en-GB" sz="1600"/>
        </a:p>
      </dgm:t>
    </dgm:pt>
    <dgm:pt modelId="{8DEEC13E-6086-4EC1-A5AF-C3AB0C0E4F3F}">
      <dgm:prSet phldrT="[Text]" custT="1"/>
      <dgm:spPr/>
      <dgm:t>
        <a:bodyPr/>
        <a:lstStyle/>
        <a:p>
          <a:pPr>
            <a:buFont typeface="Arial" panose="020B0604020202020204" pitchFamily="34" charset="0"/>
            <a:buChar char="•"/>
          </a:pPr>
          <a:r>
            <a:rPr lang="en-GB" sz="1800" b="0" dirty="0" err="1"/>
            <a:t>Ar-Riyya</a:t>
          </a:r>
          <a:endParaRPr lang="en-GB" sz="1800" b="0" dirty="0"/>
        </a:p>
      </dgm:t>
    </dgm:pt>
    <dgm:pt modelId="{9FAD3150-E377-4B7D-ACDE-5DE5D99A715B}" type="parTrans" cxnId="{F4ADC77C-A4B5-4EF2-9EB7-A9FA5C46391D}">
      <dgm:prSet/>
      <dgm:spPr/>
      <dgm:t>
        <a:bodyPr/>
        <a:lstStyle/>
        <a:p>
          <a:endParaRPr lang="en-GB"/>
        </a:p>
      </dgm:t>
    </dgm:pt>
    <dgm:pt modelId="{56046DF0-665B-46AB-BB58-CA3B3EF0ED06}" type="sibTrans" cxnId="{F4ADC77C-A4B5-4EF2-9EB7-A9FA5C46391D}">
      <dgm:prSet/>
      <dgm:spPr/>
      <dgm:t>
        <a:bodyPr/>
        <a:lstStyle/>
        <a:p>
          <a:endParaRPr lang="en-GB"/>
        </a:p>
      </dgm:t>
    </dgm:pt>
    <dgm:pt modelId="{87952C8E-4AB8-4433-83F9-B3CA0B7ADCB6}">
      <dgm:prSet phldrT="[Text]" custT="1"/>
      <dgm:spPr/>
      <dgm:t>
        <a:bodyPr/>
        <a:lstStyle/>
        <a:p>
          <a:pPr>
            <a:buFont typeface="Arial" panose="020B0604020202020204" pitchFamily="34" charset="0"/>
            <a:buChar char="•"/>
          </a:pPr>
          <a:r>
            <a:rPr lang="en-GB" sz="1800" b="0" i="0" dirty="0"/>
            <a:t>(Associating partners with Allah).”</a:t>
          </a:r>
          <a:endParaRPr lang="en-GB" sz="1800" b="0" dirty="0"/>
        </a:p>
      </dgm:t>
    </dgm:pt>
    <dgm:pt modelId="{953E98B4-C0BC-4A2D-9242-0DD604129F69}" type="parTrans" cxnId="{729BF673-727D-4538-8E31-C624E9EB32C6}">
      <dgm:prSet/>
      <dgm:spPr/>
      <dgm:t>
        <a:bodyPr/>
        <a:lstStyle/>
        <a:p>
          <a:endParaRPr lang="en-GB"/>
        </a:p>
      </dgm:t>
    </dgm:pt>
    <dgm:pt modelId="{86652565-5500-41E4-AAB9-5322E36692D2}" type="sibTrans" cxnId="{729BF673-727D-4538-8E31-C624E9EB32C6}">
      <dgm:prSet/>
      <dgm:spPr/>
      <dgm:t>
        <a:bodyPr/>
        <a:lstStyle/>
        <a:p>
          <a:endParaRPr lang="en-GB"/>
        </a:p>
      </dgm:t>
    </dgm:pt>
    <dgm:pt modelId="{D8E16E35-924F-40B0-8BCD-DCA4D9391458}">
      <dgm:prSet phldrT="[Text]" custT="1"/>
      <dgm:spPr/>
      <dgm:t>
        <a:bodyPr/>
        <a:lstStyle/>
        <a:p>
          <a:pPr>
            <a:buFont typeface="Arial" panose="020B0604020202020204" pitchFamily="34" charset="0"/>
            <a:buChar char="•"/>
          </a:pPr>
          <a:r>
            <a:rPr lang="en-GB" sz="1800" b="0" dirty="0"/>
            <a:t>Major Shirk = Left the fold of Islam</a:t>
          </a:r>
        </a:p>
      </dgm:t>
    </dgm:pt>
    <dgm:pt modelId="{7CD6F132-CC17-40E2-8A16-1673CE645A93}" type="parTrans" cxnId="{D8D64FB1-EB52-42BC-9F81-D05C7CFAD92E}">
      <dgm:prSet/>
      <dgm:spPr/>
      <dgm:t>
        <a:bodyPr/>
        <a:lstStyle/>
        <a:p>
          <a:endParaRPr lang="en-GB"/>
        </a:p>
      </dgm:t>
    </dgm:pt>
    <dgm:pt modelId="{E6072D34-E030-44BD-B6BC-871868E7B49A}" type="sibTrans" cxnId="{D8D64FB1-EB52-42BC-9F81-D05C7CFAD92E}">
      <dgm:prSet/>
      <dgm:spPr/>
      <dgm:t>
        <a:bodyPr/>
        <a:lstStyle/>
        <a:p>
          <a:endParaRPr lang="en-GB"/>
        </a:p>
      </dgm:t>
    </dgm:pt>
    <dgm:pt modelId="{7395D23E-4E9F-4E6B-BD96-94261D573116}">
      <dgm:prSet phldrT="[Text]" custT="1"/>
      <dgm:spPr/>
      <dgm:t>
        <a:bodyPr/>
        <a:lstStyle/>
        <a:p>
          <a:pPr>
            <a:buFont typeface="Arial" panose="020B0604020202020204" pitchFamily="34" charset="0"/>
            <a:buChar char="•"/>
          </a:pPr>
          <a:r>
            <a:rPr lang="en-GB" sz="1800" b="0" dirty="0"/>
            <a:t>Minor Shirk = Can lead to Major Shirk</a:t>
          </a:r>
        </a:p>
      </dgm:t>
    </dgm:pt>
    <dgm:pt modelId="{4B2A687A-E8CF-4602-A0E2-111094C6D061}" type="parTrans" cxnId="{ADEE8FC4-B64D-4F11-BADB-11451A195E06}">
      <dgm:prSet/>
      <dgm:spPr/>
      <dgm:t>
        <a:bodyPr/>
        <a:lstStyle/>
        <a:p>
          <a:endParaRPr lang="en-GB"/>
        </a:p>
      </dgm:t>
    </dgm:pt>
    <dgm:pt modelId="{BA45B04F-D8E4-4A67-8B85-192CF85B313F}" type="sibTrans" cxnId="{ADEE8FC4-B64D-4F11-BADB-11451A195E06}">
      <dgm:prSet/>
      <dgm:spPr/>
      <dgm:t>
        <a:bodyPr/>
        <a:lstStyle/>
        <a:p>
          <a:endParaRPr lang="en-GB"/>
        </a:p>
      </dgm:t>
    </dgm:pt>
    <dgm:pt modelId="{FB23E66A-A641-4EFD-ADB5-6E6606178924}">
      <dgm:prSet phldrT="[Text]" custT="1"/>
      <dgm:spPr/>
      <dgm:t>
        <a:bodyPr/>
        <a:lstStyle/>
        <a:p>
          <a:pPr>
            <a:buFont typeface="Arial" panose="020B0604020202020204" pitchFamily="34" charset="0"/>
            <a:buChar char="•"/>
          </a:pPr>
          <a:r>
            <a:rPr lang="en-GB" sz="1800" b="0" dirty="0"/>
            <a:t>Intention is very important (Why are you doing it?)</a:t>
          </a:r>
        </a:p>
      </dgm:t>
    </dgm:pt>
    <dgm:pt modelId="{F85854BF-357E-4C62-9FE7-5ACBA71A9811}" type="parTrans" cxnId="{BA4E76DF-FE0D-403C-A935-D969E9A53D4D}">
      <dgm:prSet/>
      <dgm:spPr/>
      <dgm:t>
        <a:bodyPr/>
        <a:lstStyle/>
        <a:p>
          <a:endParaRPr lang="en-GB"/>
        </a:p>
      </dgm:t>
    </dgm:pt>
    <dgm:pt modelId="{B3A1E782-B8F0-493C-82BF-364848C41FF3}" type="sibTrans" cxnId="{BA4E76DF-FE0D-403C-A935-D969E9A53D4D}">
      <dgm:prSet/>
      <dgm:spPr/>
      <dgm:t>
        <a:bodyPr/>
        <a:lstStyle/>
        <a:p>
          <a:endParaRPr lang="en-GB"/>
        </a:p>
      </dgm:t>
    </dgm:pt>
    <dgm:pt modelId="{8615D3A5-1192-46BE-9F8C-858FD57A049D}" type="pres">
      <dgm:prSet presAssocID="{1D74A7E4-C53D-4D20-A919-100C6F02E715}" presName="Name0" presStyleCnt="0">
        <dgm:presLayoutVars>
          <dgm:chPref val="1"/>
          <dgm:dir/>
          <dgm:animOne val="branch"/>
          <dgm:animLvl val="lvl"/>
          <dgm:resizeHandles/>
        </dgm:presLayoutVars>
      </dgm:prSet>
      <dgm:spPr/>
    </dgm:pt>
    <dgm:pt modelId="{45A31E8C-2468-4212-8CE6-06B9BF71E692}" type="pres">
      <dgm:prSet presAssocID="{3ED4F97A-9590-4C9F-AD39-AAF61A9D3AB1}" presName="vertOne" presStyleCnt="0"/>
      <dgm:spPr/>
    </dgm:pt>
    <dgm:pt modelId="{A3DF3A9B-23D5-4814-81FA-B6F7457DA908}" type="pres">
      <dgm:prSet presAssocID="{3ED4F97A-9590-4C9F-AD39-AAF61A9D3AB1}" presName="txOne" presStyleLbl="node0" presStyleIdx="0" presStyleCnt="5">
        <dgm:presLayoutVars>
          <dgm:chPref val="3"/>
        </dgm:presLayoutVars>
      </dgm:prSet>
      <dgm:spPr/>
    </dgm:pt>
    <dgm:pt modelId="{7E9AED48-A06E-40DC-AF90-35DA8983F56E}" type="pres">
      <dgm:prSet presAssocID="{3ED4F97A-9590-4C9F-AD39-AAF61A9D3AB1}" presName="parTransOne" presStyleCnt="0"/>
      <dgm:spPr/>
    </dgm:pt>
    <dgm:pt modelId="{7FFF96EE-76D9-4A57-9AC9-D79C504C70BF}" type="pres">
      <dgm:prSet presAssocID="{3ED4F97A-9590-4C9F-AD39-AAF61A9D3AB1}" presName="horzOne" presStyleCnt="0"/>
      <dgm:spPr/>
    </dgm:pt>
    <dgm:pt modelId="{F05337A5-9EF4-4354-877A-D0714A61875F}" type="pres">
      <dgm:prSet presAssocID="{8DEEC13E-6086-4EC1-A5AF-C3AB0C0E4F3F}" presName="vertTwo" presStyleCnt="0"/>
      <dgm:spPr/>
    </dgm:pt>
    <dgm:pt modelId="{235536AE-6231-4E0B-B930-6580A15ADBDF}" type="pres">
      <dgm:prSet presAssocID="{8DEEC13E-6086-4EC1-A5AF-C3AB0C0E4F3F}" presName="txTwo" presStyleLbl="node2" presStyleIdx="0" presStyleCnt="5">
        <dgm:presLayoutVars>
          <dgm:chPref val="3"/>
        </dgm:presLayoutVars>
      </dgm:prSet>
      <dgm:spPr/>
    </dgm:pt>
    <dgm:pt modelId="{DF4FF27B-EDCA-4A40-BA8A-1B77231AA5B9}" type="pres">
      <dgm:prSet presAssocID="{8DEEC13E-6086-4EC1-A5AF-C3AB0C0E4F3F}" presName="horzTwo" presStyleCnt="0"/>
      <dgm:spPr/>
    </dgm:pt>
    <dgm:pt modelId="{6ADE5F95-8C74-4D23-A7D3-70DE44C86422}" type="pres">
      <dgm:prSet presAssocID="{A4F9544F-7F16-496F-B2AA-7ECD182FCD47}" presName="sibSpaceOne" presStyleCnt="0"/>
      <dgm:spPr/>
    </dgm:pt>
    <dgm:pt modelId="{520F9031-E717-4941-B01B-7BA0FF028F0D}" type="pres">
      <dgm:prSet presAssocID="{B5D4D53E-7840-49CC-A147-91F4EB2A9DEC}" presName="vertOne" presStyleCnt="0"/>
      <dgm:spPr/>
    </dgm:pt>
    <dgm:pt modelId="{7F52F9C7-34A3-4D27-8A01-62A5BCD0D8C8}" type="pres">
      <dgm:prSet presAssocID="{B5D4D53E-7840-49CC-A147-91F4EB2A9DEC}" presName="txOne" presStyleLbl="node0" presStyleIdx="1" presStyleCnt="5">
        <dgm:presLayoutVars>
          <dgm:chPref val="3"/>
        </dgm:presLayoutVars>
      </dgm:prSet>
      <dgm:spPr/>
    </dgm:pt>
    <dgm:pt modelId="{71B5E604-FB1D-46F7-81F2-5F60979FA5C5}" type="pres">
      <dgm:prSet presAssocID="{B5D4D53E-7840-49CC-A147-91F4EB2A9DEC}" presName="parTransOne" presStyleCnt="0"/>
      <dgm:spPr/>
    </dgm:pt>
    <dgm:pt modelId="{9A5728A1-6F9F-4DB9-AB88-9F65C7DFED67}" type="pres">
      <dgm:prSet presAssocID="{B5D4D53E-7840-49CC-A147-91F4EB2A9DEC}" presName="horzOne" presStyleCnt="0"/>
      <dgm:spPr/>
    </dgm:pt>
    <dgm:pt modelId="{2858A635-1F53-47C6-80BD-6D62C30030CB}" type="pres">
      <dgm:prSet presAssocID="{87952C8E-4AB8-4433-83F9-B3CA0B7ADCB6}" presName="vertTwo" presStyleCnt="0"/>
      <dgm:spPr/>
    </dgm:pt>
    <dgm:pt modelId="{1979535C-A4CB-437F-9037-0430618A6223}" type="pres">
      <dgm:prSet presAssocID="{87952C8E-4AB8-4433-83F9-B3CA0B7ADCB6}" presName="txTwo" presStyleLbl="node2" presStyleIdx="1" presStyleCnt="5">
        <dgm:presLayoutVars>
          <dgm:chPref val="3"/>
        </dgm:presLayoutVars>
      </dgm:prSet>
      <dgm:spPr/>
    </dgm:pt>
    <dgm:pt modelId="{D3C4F32F-5615-489F-9C14-FBF08FB61F60}" type="pres">
      <dgm:prSet presAssocID="{87952C8E-4AB8-4433-83F9-B3CA0B7ADCB6}" presName="horzTwo" presStyleCnt="0"/>
      <dgm:spPr/>
    </dgm:pt>
    <dgm:pt modelId="{39E708BD-1D6A-49FC-89DC-FE5FD19111BA}" type="pres">
      <dgm:prSet presAssocID="{520851F4-7552-48E1-9F40-AAF1116DA15C}" presName="sibSpaceOne" presStyleCnt="0"/>
      <dgm:spPr/>
    </dgm:pt>
    <dgm:pt modelId="{225ED4B3-1F0F-4E62-9C58-3EC2637801CE}" type="pres">
      <dgm:prSet presAssocID="{4C9EFBD9-D72B-4C17-8F27-055EF03A0DA4}" presName="vertOne" presStyleCnt="0"/>
      <dgm:spPr/>
    </dgm:pt>
    <dgm:pt modelId="{F0EDDAA6-5079-40F1-A1E0-4D931A5FA1CE}" type="pres">
      <dgm:prSet presAssocID="{4C9EFBD9-D72B-4C17-8F27-055EF03A0DA4}" presName="txOne" presStyleLbl="node0" presStyleIdx="2" presStyleCnt="5">
        <dgm:presLayoutVars>
          <dgm:chPref val="3"/>
        </dgm:presLayoutVars>
      </dgm:prSet>
      <dgm:spPr/>
    </dgm:pt>
    <dgm:pt modelId="{372C4F79-88AB-45BF-BFD0-E1C001D56E3D}" type="pres">
      <dgm:prSet presAssocID="{4C9EFBD9-D72B-4C17-8F27-055EF03A0DA4}" presName="parTransOne" presStyleCnt="0"/>
      <dgm:spPr/>
    </dgm:pt>
    <dgm:pt modelId="{5F4540CC-867E-4404-A0FB-10374D0B2F0E}" type="pres">
      <dgm:prSet presAssocID="{4C9EFBD9-D72B-4C17-8F27-055EF03A0DA4}" presName="horzOne" presStyleCnt="0"/>
      <dgm:spPr/>
    </dgm:pt>
    <dgm:pt modelId="{7999293F-4D45-487A-A064-C45695A05022}" type="pres">
      <dgm:prSet presAssocID="{D8E16E35-924F-40B0-8BCD-DCA4D9391458}" presName="vertTwo" presStyleCnt="0"/>
      <dgm:spPr/>
    </dgm:pt>
    <dgm:pt modelId="{5B38CB3B-3A48-41BF-ACDD-1637E66676E7}" type="pres">
      <dgm:prSet presAssocID="{D8E16E35-924F-40B0-8BCD-DCA4D9391458}" presName="txTwo" presStyleLbl="node2" presStyleIdx="2" presStyleCnt="5">
        <dgm:presLayoutVars>
          <dgm:chPref val="3"/>
        </dgm:presLayoutVars>
      </dgm:prSet>
      <dgm:spPr/>
    </dgm:pt>
    <dgm:pt modelId="{55FBC916-A37B-4166-AA0B-C9D3F227CD6D}" type="pres">
      <dgm:prSet presAssocID="{D8E16E35-924F-40B0-8BCD-DCA4D9391458}" presName="horzTwo" presStyleCnt="0"/>
      <dgm:spPr/>
    </dgm:pt>
    <dgm:pt modelId="{7ACEC7B1-72A0-40BB-856A-4F249700A060}" type="pres">
      <dgm:prSet presAssocID="{EEBC9EDE-EF3A-4B38-8932-30A6735D5AC1}" presName="sibSpaceOne" presStyleCnt="0"/>
      <dgm:spPr/>
    </dgm:pt>
    <dgm:pt modelId="{68E963EB-6DA3-44C0-850D-7A814239C8AB}" type="pres">
      <dgm:prSet presAssocID="{615C4D7B-4BE7-4B84-B3EF-4B70DC8D288B}" presName="vertOne" presStyleCnt="0"/>
      <dgm:spPr/>
    </dgm:pt>
    <dgm:pt modelId="{BA782036-143C-4D93-92DD-646A6F857BC5}" type="pres">
      <dgm:prSet presAssocID="{615C4D7B-4BE7-4B84-B3EF-4B70DC8D288B}" presName="txOne" presStyleLbl="node0" presStyleIdx="3" presStyleCnt="5">
        <dgm:presLayoutVars>
          <dgm:chPref val="3"/>
        </dgm:presLayoutVars>
      </dgm:prSet>
      <dgm:spPr/>
    </dgm:pt>
    <dgm:pt modelId="{7B661043-FFBD-40E6-9827-F9419A64F271}" type="pres">
      <dgm:prSet presAssocID="{615C4D7B-4BE7-4B84-B3EF-4B70DC8D288B}" presName="parTransOne" presStyleCnt="0"/>
      <dgm:spPr/>
    </dgm:pt>
    <dgm:pt modelId="{59DF3606-4C5F-41B5-A8A6-52ABCF49B4E8}" type="pres">
      <dgm:prSet presAssocID="{615C4D7B-4BE7-4B84-B3EF-4B70DC8D288B}" presName="horzOne" presStyleCnt="0"/>
      <dgm:spPr/>
    </dgm:pt>
    <dgm:pt modelId="{C269D656-61E7-4EF3-84E3-AF04F02CE9B9}" type="pres">
      <dgm:prSet presAssocID="{7395D23E-4E9F-4E6B-BD96-94261D573116}" presName="vertTwo" presStyleCnt="0"/>
      <dgm:spPr/>
    </dgm:pt>
    <dgm:pt modelId="{A5919C98-40D2-4C5A-8426-E83B7AC6B9CE}" type="pres">
      <dgm:prSet presAssocID="{7395D23E-4E9F-4E6B-BD96-94261D573116}" presName="txTwo" presStyleLbl="node2" presStyleIdx="3" presStyleCnt="5">
        <dgm:presLayoutVars>
          <dgm:chPref val="3"/>
        </dgm:presLayoutVars>
      </dgm:prSet>
      <dgm:spPr/>
    </dgm:pt>
    <dgm:pt modelId="{2094FD41-B25C-4E77-A964-46B49A333976}" type="pres">
      <dgm:prSet presAssocID="{7395D23E-4E9F-4E6B-BD96-94261D573116}" presName="horzTwo" presStyleCnt="0"/>
      <dgm:spPr/>
    </dgm:pt>
    <dgm:pt modelId="{567FC4A4-050E-4DBE-BBF5-55386EEADA60}" type="pres">
      <dgm:prSet presAssocID="{22707747-8BB9-4093-A58A-DE728188B1C9}" presName="sibSpaceOne" presStyleCnt="0"/>
      <dgm:spPr/>
    </dgm:pt>
    <dgm:pt modelId="{53FCF2EC-5CCC-4F36-B523-08C9EBEE188A}" type="pres">
      <dgm:prSet presAssocID="{9A0E5E15-6840-4D00-A614-1630AA14AF9B}" presName="vertOne" presStyleCnt="0"/>
      <dgm:spPr/>
    </dgm:pt>
    <dgm:pt modelId="{6B0B913E-F29C-4145-81DD-BB089B054558}" type="pres">
      <dgm:prSet presAssocID="{9A0E5E15-6840-4D00-A614-1630AA14AF9B}" presName="txOne" presStyleLbl="node0" presStyleIdx="4" presStyleCnt="5">
        <dgm:presLayoutVars>
          <dgm:chPref val="3"/>
        </dgm:presLayoutVars>
      </dgm:prSet>
      <dgm:spPr/>
    </dgm:pt>
    <dgm:pt modelId="{54BF4AF7-F34D-42B7-BB99-E3FA29B9D3AD}" type="pres">
      <dgm:prSet presAssocID="{9A0E5E15-6840-4D00-A614-1630AA14AF9B}" presName="parTransOne" presStyleCnt="0"/>
      <dgm:spPr/>
    </dgm:pt>
    <dgm:pt modelId="{0D195969-6905-4EE3-857E-FB63C44992B5}" type="pres">
      <dgm:prSet presAssocID="{9A0E5E15-6840-4D00-A614-1630AA14AF9B}" presName="horzOne" presStyleCnt="0"/>
      <dgm:spPr/>
    </dgm:pt>
    <dgm:pt modelId="{E5AE5E88-E64B-4AD6-A8D3-5F7206444105}" type="pres">
      <dgm:prSet presAssocID="{FB23E66A-A641-4EFD-ADB5-6E6606178924}" presName="vertTwo" presStyleCnt="0"/>
      <dgm:spPr/>
    </dgm:pt>
    <dgm:pt modelId="{37A414BB-A12F-4B19-ACE3-3335BB6A621F}" type="pres">
      <dgm:prSet presAssocID="{FB23E66A-A641-4EFD-ADB5-6E6606178924}" presName="txTwo" presStyleLbl="node2" presStyleIdx="4" presStyleCnt="5">
        <dgm:presLayoutVars>
          <dgm:chPref val="3"/>
        </dgm:presLayoutVars>
      </dgm:prSet>
      <dgm:spPr/>
    </dgm:pt>
    <dgm:pt modelId="{156469F1-CB6E-4FE1-BCEF-E82D76418510}" type="pres">
      <dgm:prSet presAssocID="{FB23E66A-A641-4EFD-ADB5-6E6606178924}" presName="horzTwo" presStyleCnt="0"/>
      <dgm:spPr/>
    </dgm:pt>
  </dgm:ptLst>
  <dgm:cxnLst>
    <dgm:cxn modelId="{BE791D07-F908-4D12-90EE-B6B955D0D60E}" srcId="{1D74A7E4-C53D-4D20-A919-100C6F02E715}" destId="{4C9EFBD9-D72B-4C17-8F27-055EF03A0DA4}" srcOrd="2" destOrd="0" parTransId="{21D35DCC-0BCD-4512-B47E-C8368B9C5B41}" sibTransId="{EEBC9EDE-EF3A-4B38-8932-30A6735D5AC1}"/>
    <dgm:cxn modelId="{B023771C-5F99-42F9-97C7-47F6BE4992B4}" type="presOf" srcId="{FB23E66A-A641-4EFD-ADB5-6E6606178924}" destId="{37A414BB-A12F-4B19-ACE3-3335BB6A621F}" srcOrd="0" destOrd="0" presId="urn:microsoft.com/office/officeart/2005/8/layout/hierarchy4"/>
    <dgm:cxn modelId="{EE7F2A1F-47D8-4BE7-A949-D8638E34F359}" type="presOf" srcId="{D8E16E35-924F-40B0-8BCD-DCA4D9391458}" destId="{5B38CB3B-3A48-41BF-ACDD-1637E66676E7}" srcOrd="0" destOrd="0" presId="urn:microsoft.com/office/officeart/2005/8/layout/hierarchy4"/>
    <dgm:cxn modelId="{29468E32-2B95-44A1-A5E7-5680FAD177FC}" type="presOf" srcId="{8DEEC13E-6086-4EC1-A5AF-C3AB0C0E4F3F}" destId="{235536AE-6231-4E0B-B930-6580A15ADBDF}" srcOrd="0" destOrd="0" presId="urn:microsoft.com/office/officeart/2005/8/layout/hierarchy4"/>
    <dgm:cxn modelId="{D8E86660-4078-46A1-919D-7E8C248AA2BE}" type="presOf" srcId="{87952C8E-4AB8-4433-83F9-B3CA0B7ADCB6}" destId="{1979535C-A4CB-437F-9037-0430618A6223}" srcOrd="0" destOrd="0" presId="urn:microsoft.com/office/officeart/2005/8/layout/hierarchy4"/>
    <dgm:cxn modelId="{3E07A462-1432-4CE2-A939-2A2FF0B8DB6A}" type="presOf" srcId="{9A0E5E15-6840-4D00-A614-1630AA14AF9B}" destId="{6B0B913E-F29C-4145-81DD-BB089B054558}" srcOrd="0" destOrd="0" presId="urn:microsoft.com/office/officeart/2005/8/layout/hierarchy4"/>
    <dgm:cxn modelId="{D008BE45-05B7-4834-8AA7-8BB5F49FAD6F}" type="presOf" srcId="{3ED4F97A-9590-4C9F-AD39-AAF61A9D3AB1}" destId="{A3DF3A9B-23D5-4814-81FA-B6F7457DA908}" srcOrd="0" destOrd="0" presId="urn:microsoft.com/office/officeart/2005/8/layout/hierarchy4"/>
    <dgm:cxn modelId="{729BF673-727D-4538-8E31-C624E9EB32C6}" srcId="{B5D4D53E-7840-49CC-A147-91F4EB2A9DEC}" destId="{87952C8E-4AB8-4433-83F9-B3CA0B7ADCB6}" srcOrd="0" destOrd="0" parTransId="{953E98B4-C0BC-4A2D-9242-0DD604129F69}" sibTransId="{86652565-5500-41E4-AAB9-5322E36692D2}"/>
    <dgm:cxn modelId="{CDA45654-8F92-4D12-84B5-78EBE239E804}" type="presOf" srcId="{7395D23E-4E9F-4E6B-BD96-94261D573116}" destId="{A5919C98-40D2-4C5A-8426-E83B7AC6B9CE}" srcOrd="0" destOrd="0" presId="urn:microsoft.com/office/officeart/2005/8/layout/hierarchy4"/>
    <dgm:cxn modelId="{F4ADC77C-A4B5-4EF2-9EB7-A9FA5C46391D}" srcId="{3ED4F97A-9590-4C9F-AD39-AAF61A9D3AB1}" destId="{8DEEC13E-6086-4EC1-A5AF-C3AB0C0E4F3F}" srcOrd="0" destOrd="0" parTransId="{9FAD3150-E377-4B7D-ACDE-5DE5D99A715B}" sibTransId="{56046DF0-665B-46AB-BB58-CA3B3EF0ED06}"/>
    <dgm:cxn modelId="{68A5578D-39B2-4A3D-8A67-D3B3B1F55AE8}" srcId="{1D74A7E4-C53D-4D20-A919-100C6F02E715}" destId="{3ED4F97A-9590-4C9F-AD39-AAF61A9D3AB1}" srcOrd="0" destOrd="0" parTransId="{5EAEE8CE-9035-41ED-8E20-79B88A670701}" sibTransId="{A4F9544F-7F16-496F-B2AA-7ECD182FCD47}"/>
    <dgm:cxn modelId="{A0F529B0-9D61-4DA8-B2E7-477B38C87D4B}" type="presOf" srcId="{B5D4D53E-7840-49CC-A147-91F4EB2A9DEC}" destId="{7F52F9C7-34A3-4D27-8A01-62A5BCD0D8C8}" srcOrd="0" destOrd="0" presId="urn:microsoft.com/office/officeart/2005/8/layout/hierarchy4"/>
    <dgm:cxn modelId="{D8D64FB1-EB52-42BC-9F81-D05C7CFAD92E}" srcId="{4C9EFBD9-D72B-4C17-8F27-055EF03A0DA4}" destId="{D8E16E35-924F-40B0-8BCD-DCA4D9391458}" srcOrd="0" destOrd="0" parTransId="{7CD6F132-CC17-40E2-8A16-1673CE645A93}" sibTransId="{E6072D34-E030-44BD-B6BC-871868E7B49A}"/>
    <dgm:cxn modelId="{ADEE8FC4-B64D-4F11-BADB-11451A195E06}" srcId="{615C4D7B-4BE7-4B84-B3EF-4B70DC8D288B}" destId="{7395D23E-4E9F-4E6B-BD96-94261D573116}" srcOrd="0" destOrd="0" parTransId="{4B2A687A-E8CF-4602-A0E2-111094C6D061}" sibTransId="{BA45B04F-D8E4-4A67-8B85-192CF85B313F}"/>
    <dgm:cxn modelId="{02A9A4CA-F16A-41B4-AB9C-5762498D8B5E}" srcId="{1D74A7E4-C53D-4D20-A919-100C6F02E715}" destId="{9A0E5E15-6840-4D00-A614-1630AA14AF9B}" srcOrd="4" destOrd="0" parTransId="{92D17539-301A-4583-B5B4-C1194032F37B}" sibTransId="{DA42ED0F-83AB-497E-AA63-3392D2B353C3}"/>
    <dgm:cxn modelId="{675C4DCC-C9EB-46AF-B1FE-539A69823FC0}" type="presOf" srcId="{615C4D7B-4BE7-4B84-B3EF-4B70DC8D288B}" destId="{BA782036-143C-4D93-92DD-646A6F857BC5}" srcOrd="0" destOrd="0" presId="urn:microsoft.com/office/officeart/2005/8/layout/hierarchy4"/>
    <dgm:cxn modelId="{493B1FD4-AB07-4C44-A6CB-D511AF537298}" srcId="{1D74A7E4-C53D-4D20-A919-100C6F02E715}" destId="{615C4D7B-4BE7-4B84-B3EF-4B70DC8D288B}" srcOrd="3" destOrd="0" parTransId="{06A90B86-F7E0-4B31-96C7-7227AF19A504}" sibTransId="{22707747-8BB9-4093-A58A-DE728188B1C9}"/>
    <dgm:cxn modelId="{50AC05D6-D48B-47F0-8A4E-E7BCEEA80AF8}" type="presOf" srcId="{4C9EFBD9-D72B-4C17-8F27-055EF03A0DA4}" destId="{F0EDDAA6-5079-40F1-A1E0-4D931A5FA1CE}" srcOrd="0" destOrd="0" presId="urn:microsoft.com/office/officeart/2005/8/layout/hierarchy4"/>
    <dgm:cxn modelId="{7BFA4DDF-9BC6-435A-AE86-688E653349A3}" srcId="{1D74A7E4-C53D-4D20-A919-100C6F02E715}" destId="{B5D4D53E-7840-49CC-A147-91F4EB2A9DEC}" srcOrd="1" destOrd="0" parTransId="{F59CC67A-E595-4AC8-A4D6-7264BB8A2528}" sibTransId="{520851F4-7552-48E1-9F40-AAF1116DA15C}"/>
    <dgm:cxn modelId="{BA4E76DF-FE0D-403C-A935-D969E9A53D4D}" srcId="{9A0E5E15-6840-4D00-A614-1630AA14AF9B}" destId="{FB23E66A-A641-4EFD-ADB5-6E6606178924}" srcOrd="0" destOrd="0" parTransId="{F85854BF-357E-4C62-9FE7-5ACBA71A9811}" sibTransId="{B3A1E782-B8F0-493C-82BF-364848C41FF3}"/>
    <dgm:cxn modelId="{C61C97E9-1A6F-4DF9-A8E0-7F70814ABC9C}" type="presOf" srcId="{1D74A7E4-C53D-4D20-A919-100C6F02E715}" destId="{8615D3A5-1192-46BE-9F8C-858FD57A049D}" srcOrd="0" destOrd="0" presId="urn:microsoft.com/office/officeart/2005/8/layout/hierarchy4"/>
    <dgm:cxn modelId="{4C3B93C0-7DCE-436F-B22D-AC41BED9A226}" type="presParOf" srcId="{8615D3A5-1192-46BE-9F8C-858FD57A049D}" destId="{45A31E8C-2468-4212-8CE6-06B9BF71E692}" srcOrd="0" destOrd="0" presId="urn:microsoft.com/office/officeart/2005/8/layout/hierarchy4"/>
    <dgm:cxn modelId="{1A095EB5-3C21-4942-84D1-4FC396AD5068}" type="presParOf" srcId="{45A31E8C-2468-4212-8CE6-06B9BF71E692}" destId="{A3DF3A9B-23D5-4814-81FA-B6F7457DA908}" srcOrd="0" destOrd="0" presId="urn:microsoft.com/office/officeart/2005/8/layout/hierarchy4"/>
    <dgm:cxn modelId="{2B81FB8E-7DD9-4F06-93A1-4C0AB1AC5455}" type="presParOf" srcId="{45A31E8C-2468-4212-8CE6-06B9BF71E692}" destId="{7E9AED48-A06E-40DC-AF90-35DA8983F56E}" srcOrd="1" destOrd="0" presId="urn:microsoft.com/office/officeart/2005/8/layout/hierarchy4"/>
    <dgm:cxn modelId="{77F7F8C3-A0F6-4F6D-A58D-8AB72967CCB6}" type="presParOf" srcId="{45A31E8C-2468-4212-8CE6-06B9BF71E692}" destId="{7FFF96EE-76D9-4A57-9AC9-D79C504C70BF}" srcOrd="2" destOrd="0" presId="urn:microsoft.com/office/officeart/2005/8/layout/hierarchy4"/>
    <dgm:cxn modelId="{71B1189E-8AFD-4E82-8144-D12E55A48E9F}" type="presParOf" srcId="{7FFF96EE-76D9-4A57-9AC9-D79C504C70BF}" destId="{F05337A5-9EF4-4354-877A-D0714A61875F}" srcOrd="0" destOrd="0" presId="urn:microsoft.com/office/officeart/2005/8/layout/hierarchy4"/>
    <dgm:cxn modelId="{E9172490-E141-4BC1-8C45-579E585E807F}" type="presParOf" srcId="{F05337A5-9EF4-4354-877A-D0714A61875F}" destId="{235536AE-6231-4E0B-B930-6580A15ADBDF}" srcOrd="0" destOrd="0" presId="urn:microsoft.com/office/officeart/2005/8/layout/hierarchy4"/>
    <dgm:cxn modelId="{C022EAD4-DAF2-4F34-9EE3-A73A9255FC63}" type="presParOf" srcId="{F05337A5-9EF4-4354-877A-D0714A61875F}" destId="{DF4FF27B-EDCA-4A40-BA8A-1B77231AA5B9}" srcOrd="1" destOrd="0" presId="urn:microsoft.com/office/officeart/2005/8/layout/hierarchy4"/>
    <dgm:cxn modelId="{F5C1CFE0-6C23-4E89-8426-3B55F66524EB}" type="presParOf" srcId="{8615D3A5-1192-46BE-9F8C-858FD57A049D}" destId="{6ADE5F95-8C74-4D23-A7D3-70DE44C86422}" srcOrd="1" destOrd="0" presId="urn:microsoft.com/office/officeart/2005/8/layout/hierarchy4"/>
    <dgm:cxn modelId="{A985B6F9-D45D-42CC-B760-43655E5DFA87}" type="presParOf" srcId="{8615D3A5-1192-46BE-9F8C-858FD57A049D}" destId="{520F9031-E717-4941-B01B-7BA0FF028F0D}" srcOrd="2" destOrd="0" presId="urn:microsoft.com/office/officeart/2005/8/layout/hierarchy4"/>
    <dgm:cxn modelId="{C6C137B6-4A98-4DB7-AAC5-E8BCF0E62DB5}" type="presParOf" srcId="{520F9031-E717-4941-B01B-7BA0FF028F0D}" destId="{7F52F9C7-34A3-4D27-8A01-62A5BCD0D8C8}" srcOrd="0" destOrd="0" presId="urn:microsoft.com/office/officeart/2005/8/layout/hierarchy4"/>
    <dgm:cxn modelId="{4DCCE492-1D48-4FD4-811D-F769D3814A74}" type="presParOf" srcId="{520F9031-E717-4941-B01B-7BA0FF028F0D}" destId="{71B5E604-FB1D-46F7-81F2-5F60979FA5C5}" srcOrd="1" destOrd="0" presId="urn:microsoft.com/office/officeart/2005/8/layout/hierarchy4"/>
    <dgm:cxn modelId="{98D85A84-198B-4D03-B7B0-12EE973152E6}" type="presParOf" srcId="{520F9031-E717-4941-B01B-7BA0FF028F0D}" destId="{9A5728A1-6F9F-4DB9-AB88-9F65C7DFED67}" srcOrd="2" destOrd="0" presId="urn:microsoft.com/office/officeart/2005/8/layout/hierarchy4"/>
    <dgm:cxn modelId="{9B3221B6-348B-436A-9777-E2072146C8FC}" type="presParOf" srcId="{9A5728A1-6F9F-4DB9-AB88-9F65C7DFED67}" destId="{2858A635-1F53-47C6-80BD-6D62C30030CB}" srcOrd="0" destOrd="0" presId="urn:microsoft.com/office/officeart/2005/8/layout/hierarchy4"/>
    <dgm:cxn modelId="{02897486-05F3-420B-A87A-2E1C786A11CE}" type="presParOf" srcId="{2858A635-1F53-47C6-80BD-6D62C30030CB}" destId="{1979535C-A4CB-437F-9037-0430618A6223}" srcOrd="0" destOrd="0" presId="urn:microsoft.com/office/officeart/2005/8/layout/hierarchy4"/>
    <dgm:cxn modelId="{39928586-0686-44B3-B31C-6D9E391E4E51}" type="presParOf" srcId="{2858A635-1F53-47C6-80BD-6D62C30030CB}" destId="{D3C4F32F-5615-489F-9C14-FBF08FB61F60}" srcOrd="1" destOrd="0" presId="urn:microsoft.com/office/officeart/2005/8/layout/hierarchy4"/>
    <dgm:cxn modelId="{480791A9-1610-4BFC-BDAC-BE95CE9EB0E0}" type="presParOf" srcId="{8615D3A5-1192-46BE-9F8C-858FD57A049D}" destId="{39E708BD-1D6A-49FC-89DC-FE5FD19111BA}" srcOrd="3" destOrd="0" presId="urn:microsoft.com/office/officeart/2005/8/layout/hierarchy4"/>
    <dgm:cxn modelId="{2DD8EF74-EFD3-4C4A-AE13-C4BA4A0AB967}" type="presParOf" srcId="{8615D3A5-1192-46BE-9F8C-858FD57A049D}" destId="{225ED4B3-1F0F-4E62-9C58-3EC2637801CE}" srcOrd="4" destOrd="0" presId="urn:microsoft.com/office/officeart/2005/8/layout/hierarchy4"/>
    <dgm:cxn modelId="{E86D26B4-2F9F-4A71-BDC0-35EB45A70CDC}" type="presParOf" srcId="{225ED4B3-1F0F-4E62-9C58-3EC2637801CE}" destId="{F0EDDAA6-5079-40F1-A1E0-4D931A5FA1CE}" srcOrd="0" destOrd="0" presId="urn:microsoft.com/office/officeart/2005/8/layout/hierarchy4"/>
    <dgm:cxn modelId="{ACE71DBE-42F5-4F8A-A3B4-33FA5AC82E7D}" type="presParOf" srcId="{225ED4B3-1F0F-4E62-9C58-3EC2637801CE}" destId="{372C4F79-88AB-45BF-BFD0-E1C001D56E3D}" srcOrd="1" destOrd="0" presId="urn:microsoft.com/office/officeart/2005/8/layout/hierarchy4"/>
    <dgm:cxn modelId="{C0826789-3108-44B2-B6C9-955870955247}" type="presParOf" srcId="{225ED4B3-1F0F-4E62-9C58-3EC2637801CE}" destId="{5F4540CC-867E-4404-A0FB-10374D0B2F0E}" srcOrd="2" destOrd="0" presId="urn:microsoft.com/office/officeart/2005/8/layout/hierarchy4"/>
    <dgm:cxn modelId="{69D6B649-E393-4566-9A4D-B2BF5CFEFFF7}" type="presParOf" srcId="{5F4540CC-867E-4404-A0FB-10374D0B2F0E}" destId="{7999293F-4D45-487A-A064-C45695A05022}" srcOrd="0" destOrd="0" presId="urn:microsoft.com/office/officeart/2005/8/layout/hierarchy4"/>
    <dgm:cxn modelId="{F20C0388-BD56-4E38-974A-7FD048C8A0AD}" type="presParOf" srcId="{7999293F-4D45-487A-A064-C45695A05022}" destId="{5B38CB3B-3A48-41BF-ACDD-1637E66676E7}" srcOrd="0" destOrd="0" presId="urn:microsoft.com/office/officeart/2005/8/layout/hierarchy4"/>
    <dgm:cxn modelId="{83CE5F19-3173-4AD8-88B3-280FA849FB72}" type="presParOf" srcId="{7999293F-4D45-487A-A064-C45695A05022}" destId="{55FBC916-A37B-4166-AA0B-C9D3F227CD6D}" srcOrd="1" destOrd="0" presId="urn:microsoft.com/office/officeart/2005/8/layout/hierarchy4"/>
    <dgm:cxn modelId="{2EB8F252-3745-4CCA-8285-A8805AFB28F1}" type="presParOf" srcId="{8615D3A5-1192-46BE-9F8C-858FD57A049D}" destId="{7ACEC7B1-72A0-40BB-856A-4F249700A060}" srcOrd="5" destOrd="0" presId="urn:microsoft.com/office/officeart/2005/8/layout/hierarchy4"/>
    <dgm:cxn modelId="{76F90C2C-3C43-4CDD-9621-572941D8FBC3}" type="presParOf" srcId="{8615D3A5-1192-46BE-9F8C-858FD57A049D}" destId="{68E963EB-6DA3-44C0-850D-7A814239C8AB}" srcOrd="6" destOrd="0" presId="urn:microsoft.com/office/officeart/2005/8/layout/hierarchy4"/>
    <dgm:cxn modelId="{BF7F25B2-7B64-405E-BBC0-E3D94036CC75}" type="presParOf" srcId="{68E963EB-6DA3-44C0-850D-7A814239C8AB}" destId="{BA782036-143C-4D93-92DD-646A6F857BC5}" srcOrd="0" destOrd="0" presId="urn:microsoft.com/office/officeart/2005/8/layout/hierarchy4"/>
    <dgm:cxn modelId="{42B47F6F-6217-4507-B833-09B677715AF7}" type="presParOf" srcId="{68E963EB-6DA3-44C0-850D-7A814239C8AB}" destId="{7B661043-FFBD-40E6-9827-F9419A64F271}" srcOrd="1" destOrd="0" presId="urn:microsoft.com/office/officeart/2005/8/layout/hierarchy4"/>
    <dgm:cxn modelId="{B38940A9-F8C0-49F3-9729-DDE475F7FEFC}" type="presParOf" srcId="{68E963EB-6DA3-44C0-850D-7A814239C8AB}" destId="{59DF3606-4C5F-41B5-A8A6-52ABCF49B4E8}" srcOrd="2" destOrd="0" presId="urn:microsoft.com/office/officeart/2005/8/layout/hierarchy4"/>
    <dgm:cxn modelId="{42F68758-6508-4C46-927D-C54C250015A6}" type="presParOf" srcId="{59DF3606-4C5F-41B5-A8A6-52ABCF49B4E8}" destId="{C269D656-61E7-4EF3-84E3-AF04F02CE9B9}" srcOrd="0" destOrd="0" presId="urn:microsoft.com/office/officeart/2005/8/layout/hierarchy4"/>
    <dgm:cxn modelId="{88A625AA-A470-4A17-8042-87FBE1A95F1B}" type="presParOf" srcId="{C269D656-61E7-4EF3-84E3-AF04F02CE9B9}" destId="{A5919C98-40D2-4C5A-8426-E83B7AC6B9CE}" srcOrd="0" destOrd="0" presId="urn:microsoft.com/office/officeart/2005/8/layout/hierarchy4"/>
    <dgm:cxn modelId="{9E34D4D2-BD0B-46DD-A9D2-F3A38D77E234}" type="presParOf" srcId="{C269D656-61E7-4EF3-84E3-AF04F02CE9B9}" destId="{2094FD41-B25C-4E77-A964-46B49A333976}" srcOrd="1" destOrd="0" presId="urn:microsoft.com/office/officeart/2005/8/layout/hierarchy4"/>
    <dgm:cxn modelId="{D47EADD6-5BDF-4087-8BC5-0D3D2FAFBA21}" type="presParOf" srcId="{8615D3A5-1192-46BE-9F8C-858FD57A049D}" destId="{567FC4A4-050E-4DBE-BBF5-55386EEADA60}" srcOrd="7" destOrd="0" presId="urn:microsoft.com/office/officeart/2005/8/layout/hierarchy4"/>
    <dgm:cxn modelId="{78D73E55-C224-4DB6-9621-3A6FDEB9B5BA}" type="presParOf" srcId="{8615D3A5-1192-46BE-9F8C-858FD57A049D}" destId="{53FCF2EC-5CCC-4F36-B523-08C9EBEE188A}" srcOrd="8" destOrd="0" presId="urn:microsoft.com/office/officeart/2005/8/layout/hierarchy4"/>
    <dgm:cxn modelId="{1A6DA6BF-9E46-4EFF-8AC5-2FBEF10CBD86}" type="presParOf" srcId="{53FCF2EC-5CCC-4F36-B523-08C9EBEE188A}" destId="{6B0B913E-F29C-4145-81DD-BB089B054558}" srcOrd="0" destOrd="0" presId="urn:microsoft.com/office/officeart/2005/8/layout/hierarchy4"/>
    <dgm:cxn modelId="{C000D0E5-04CF-4393-B3F8-07E934CAED63}" type="presParOf" srcId="{53FCF2EC-5CCC-4F36-B523-08C9EBEE188A}" destId="{54BF4AF7-F34D-42B7-BB99-E3FA29B9D3AD}" srcOrd="1" destOrd="0" presId="urn:microsoft.com/office/officeart/2005/8/layout/hierarchy4"/>
    <dgm:cxn modelId="{4D6030CB-E735-482F-83D0-98E487114A04}" type="presParOf" srcId="{53FCF2EC-5CCC-4F36-B523-08C9EBEE188A}" destId="{0D195969-6905-4EE3-857E-FB63C44992B5}" srcOrd="2" destOrd="0" presId="urn:microsoft.com/office/officeart/2005/8/layout/hierarchy4"/>
    <dgm:cxn modelId="{69A42AF4-F50D-476D-8508-FE5AF8D517B4}" type="presParOf" srcId="{0D195969-6905-4EE3-857E-FB63C44992B5}" destId="{E5AE5E88-E64B-4AD6-A8D3-5F7206444105}" srcOrd="0" destOrd="0" presId="urn:microsoft.com/office/officeart/2005/8/layout/hierarchy4"/>
    <dgm:cxn modelId="{879704DA-7B83-4895-B717-E80D355857B0}" type="presParOf" srcId="{E5AE5E88-E64B-4AD6-A8D3-5F7206444105}" destId="{37A414BB-A12F-4B19-ACE3-3335BB6A621F}" srcOrd="0" destOrd="0" presId="urn:microsoft.com/office/officeart/2005/8/layout/hierarchy4"/>
    <dgm:cxn modelId="{2ABEAE39-A663-4B52-AA07-51DD3CFFEDB8}" type="presParOf" srcId="{E5AE5E88-E64B-4AD6-A8D3-5F7206444105}" destId="{156469F1-CB6E-4FE1-BCEF-E82D76418510}"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F1FEC4-B4D8-454C-BC31-BBD647A57C06}"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7F162371-D442-4460-9B1A-08AEAFB8FBE5}">
      <dgm:prSet phldrT="[Text]"/>
      <dgm:spPr/>
      <dgm:t>
        <a:bodyPr/>
        <a:lstStyle/>
        <a:p>
          <a:r>
            <a:rPr lang="en-GB" b="1" i="0" dirty="0">
              <a:ln w="10160">
                <a:prstDash val="solid"/>
              </a:ln>
              <a:effectLst>
                <a:outerShdw blurRad="38100" dist="22860" dir="5400000" algn="tl" rotWithShape="0">
                  <a:srgbClr val="000000">
                    <a:alpha val="30000"/>
                  </a:srgbClr>
                </a:outerShdw>
              </a:effectLst>
              <a:latin typeface="Noto Serif" panose="02020600060500020200" pitchFamily="18" charset="0"/>
            </a:rPr>
            <a:t>You might be doing bad and think, “Yeah them bros and girls will see how I’ve got it going on! They’re going to think I’m all that.” This is </a:t>
          </a:r>
          <a:r>
            <a:rPr lang="en-GB" b="1" i="1" dirty="0" err="1">
              <a:ln w="10160">
                <a:prstDash val="solid"/>
              </a:ln>
              <a:effectLst>
                <a:outerShdw blurRad="38100" dist="22860" dir="5400000" algn="tl" rotWithShape="0">
                  <a:srgbClr val="000000">
                    <a:alpha val="30000"/>
                  </a:srgbClr>
                </a:outerShdw>
              </a:effectLst>
              <a:latin typeface="Noto Serif" panose="02020600060500020200" pitchFamily="18" charset="0"/>
            </a:rPr>
            <a:t>riyaa</a:t>
          </a:r>
          <a:r>
            <a:rPr lang="en-GB" b="1" i="0" dirty="0">
              <a:ln w="10160">
                <a:prstDash val="solid"/>
              </a:ln>
              <a:effectLst>
                <a:outerShdw blurRad="38100" dist="22860" dir="5400000" algn="tl" rotWithShape="0">
                  <a:srgbClr val="000000">
                    <a:alpha val="30000"/>
                  </a:srgbClr>
                </a:outerShdw>
              </a:effectLst>
              <a:latin typeface="Noto Serif" panose="02020600060500020200" pitchFamily="18" charset="0"/>
            </a:rPr>
            <a:t>. </a:t>
          </a:r>
          <a:endParaRPr lang="en-GB" dirty="0"/>
        </a:p>
      </dgm:t>
    </dgm:pt>
    <dgm:pt modelId="{15D9BA63-EC40-49CE-A4A0-6D6FC058B028}" type="parTrans" cxnId="{EAA5B22A-EFE8-4A79-AAD9-260773C81778}">
      <dgm:prSet/>
      <dgm:spPr/>
      <dgm:t>
        <a:bodyPr/>
        <a:lstStyle/>
        <a:p>
          <a:endParaRPr lang="en-GB"/>
        </a:p>
      </dgm:t>
    </dgm:pt>
    <dgm:pt modelId="{6F747E3D-B5DD-42A2-8F1F-BFF932DBE916}" type="sibTrans" cxnId="{EAA5B22A-EFE8-4A79-AAD9-260773C81778}">
      <dgm:prSet/>
      <dgm:spPr/>
      <dgm:t>
        <a:bodyPr/>
        <a:lstStyle/>
        <a:p>
          <a:endParaRPr lang="en-GB"/>
        </a:p>
      </dgm:t>
    </dgm:pt>
    <dgm:pt modelId="{F2BBFD80-C6A9-430B-B56A-1E83539DDFC2}">
      <dgm:prSet phldrT="[Text]"/>
      <dgm:spPr/>
      <dgm:t>
        <a:bodyPr/>
        <a:lstStyle/>
        <a:p>
          <a:r>
            <a:rPr lang="en-GB" b="1" i="0" dirty="0">
              <a:ln w="10160">
                <a:prstDash val="solid"/>
              </a:ln>
              <a:effectLst>
                <a:outerShdw blurRad="38100" dist="22860" dir="5400000" algn="tl" rotWithShape="0">
                  <a:srgbClr val="000000">
                    <a:alpha val="30000"/>
                  </a:srgbClr>
                </a:outerShdw>
              </a:effectLst>
              <a:latin typeface="Noto Serif" panose="02020600060500020200" pitchFamily="18" charset="0"/>
            </a:rPr>
            <a:t>In fact 99% of hip-hop music is </a:t>
          </a:r>
          <a:r>
            <a:rPr lang="en-GB" b="1" i="1" dirty="0" err="1">
              <a:ln w="10160">
                <a:prstDash val="solid"/>
              </a:ln>
              <a:effectLst>
                <a:outerShdw blurRad="38100" dist="22860" dir="5400000" algn="tl" rotWithShape="0">
                  <a:srgbClr val="000000">
                    <a:alpha val="30000"/>
                  </a:srgbClr>
                </a:outerShdw>
              </a:effectLst>
              <a:latin typeface="Noto Serif" panose="02020600060500020200" pitchFamily="18" charset="0"/>
            </a:rPr>
            <a:t>riyaa</a:t>
          </a:r>
          <a:r>
            <a:rPr lang="en-GB" b="1" i="0" dirty="0">
              <a:ln w="10160">
                <a:prstDash val="solid"/>
              </a:ln>
              <a:effectLst>
                <a:outerShdw blurRad="38100" dist="22860" dir="5400000" algn="tl" rotWithShape="0">
                  <a:srgbClr val="000000">
                    <a:alpha val="30000"/>
                  </a:srgbClr>
                </a:outerShdw>
              </a:effectLst>
              <a:latin typeface="Noto Serif" panose="02020600060500020200" pitchFamily="18" charset="0"/>
            </a:rPr>
            <a:t>. “Look at me, I’m the </a:t>
          </a:r>
          <a:r>
            <a:rPr lang="en-GB" b="1" i="0" dirty="0" err="1">
              <a:ln w="10160">
                <a:prstDash val="solid"/>
              </a:ln>
              <a:effectLst>
                <a:outerShdw blurRad="38100" dist="22860" dir="5400000" algn="tl" rotWithShape="0">
                  <a:srgbClr val="000000">
                    <a:alpha val="30000"/>
                  </a:srgbClr>
                </a:outerShdw>
              </a:effectLst>
              <a:latin typeface="Noto Serif" panose="02020600060500020200" pitchFamily="18" charset="0"/>
            </a:rPr>
            <a:t>baddest</a:t>
          </a:r>
          <a:r>
            <a:rPr lang="en-GB" b="1" i="0" dirty="0">
              <a:ln w="10160">
                <a:prstDash val="solid"/>
              </a:ln>
              <a:effectLst>
                <a:outerShdw blurRad="38100" dist="22860" dir="5400000" algn="tl" rotWithShape="0">
                  <a:srgbClr val="000000">
                    <a:alpha val="30000"/>
                  </a:srgbClr>
                </a:outerShdw>
              </a:effectLst>
              <a:latin typeface="Noto Serif" panose="02020600060500020200" pitchFamily="18" charset="0"/>
            </a:rPr>
            <a:t> dude on the block, I got more girls than stars in the sky, best cars, I can drink more than the Pacific Ocean. </a:t>
          </a:r>
          <a:endParaRPr lang="en-GB" dirty="0"/>
        </a:p>
      </dgm:t>
    </dgm:pt>
    <dgm:pt modelId="{0872B24E-31CE-460A-8ABE-95D31EFAD8E8}" type="parTrans" cxnId="{4D654965-E5D3-4166-AB6C-A343CB764AD6}">
      <dgm:prSet/>
      <dgm:spPr/>
      <dgm:t>
        <a:bodyPr/>
        <a:lstStyle/>
        <a:p>
          <a:endParaRPr lang="en-GB"/>
        </a:p>
      </dgm:t>
    </dgm:pt>
    <dgm:pt modelId="{8A3622BC-F6FF-475E-ADEA-F0C04B88619B}" type="sibTrans" cxnId="{4D654965-E5D3-4166-AB6C-A343CB764AD6}">
      <dgm:prSet/>
      <dgm:spPr/>
      <dgm:t>
        <a:bodyPr/>
        <a:lstStyle/>
        <a:p>
          <a:endParaRPr lang="en-GB"/>
        </a:p>
      </dgm:t>
    </dgm:pt>
    <dgm:pt modelId="{6C042F4B-E4B0-4822-9D3F-1ECA98DB2E2E}">
      <dgm:prSet phldrT="[Text]"/>
      <dgm:spPr/>
      <dgm:t>
        <a:bodyPr/>
        <a:lstStyle/>
        <a:p>
          <a:r>
            <a:rPr lang="en-GB" b="1" i="0">
              <a:ln w="10160">
                <a:prstDash val="solid"/>
              </a:ln>
              <a:effectLst>
                <a:outerShdw blurRad="38100" dist="22860" dir="5400000" algn="tl" rotWithShape="0">
                  <a:srgbClr val="000000">
                    <a:alpha val="30000"/>
                  </a:srgbClr>
                </a:outerShdw>
              </a:effectLst>
              <a:latin typeface="Noto Serif" panose="02020600060500020200" pitchFamily="18" charset="0"/>
            </a:rPr>
            <a:t>It’s because of me that the world’s in motion.” This is </a:t>
          </a:r>
          <a:r>
            <a:rPr lang="en-GB" b="1" i="1">
              <a:ln w="10160">
                <a:prstDash val="solid"/>
              </a:ln>
              <a:effectLst>
                <a:outerShdw blurRad="38100" dist="22860" dir="5400000" algn="tl" rotWithShape="0">
                  <a:srgbClr val="000000">
                    <a:alpha val="30000"/>
                  </a:srgbClr>
                </a:outerShdw>
              </a:effectLst>
              <a:latin typeface="Noto Serif" panose="02020600060500020200" pitchFamily="18" charset="0"/>
            </a:rPr>
            <a:t>riyaa</a:t>
          </a:r>
          <a:r>
            <a:rPr lang="en-GB" b="1" i="0">
              <a:ln w="10160">
                <a:prstDash val="solid"/>
              </a:ln>
              <a:effectLst>
                <a:outerShdw blurRad="38100" dist="22860" dir="5400000" algn="tl" rotWithShape="0">
                  <a:srgbClr val="000000">
                    <a:alpha val="30000"/>
                  </a:srgbClr>
                </a:outerShdw>
              </a:effectLst>
              <a:latin typeface="Noto Serif" panose="02020600060500020200" pitchFamily="18" charset="0"/>
            </a:rPr>
            <a:t>! This is showing-off and exaggeration.</a:t>
          </a:r>
          <a:endParaRPr lang="en-GB" dirty="0"/>
        </a:p>
      </dgm:t>
    </dgm:pt>
    <dgm:pt modelId="{725C9BED-B31E-4663-B2CD-2795869D6390}" type="parTrans" cxnId="{B008DA02-CD66-4222-8670-05CCBE11AF9A}">
      <dgm:prSet/>
      <dgm:spPr/>
      <dgm:t>
        <a:bodyPr/>
        <a:lstStyle/>
        <a:p>
          <a:endParaRPr lang="en-GB"/>
        </a:p>
      </dgm:t>
    </dgm:pt>
    <dgm:pt modelId="{19420DEB-732A-4B62-B2F4-4AF474431926}" type="sibTrans" cxnId="{B008DA02-CD66-4222-8670-05CCBE11AF9A}">
      <dgm:prSet/>
      <dgm:spPr/>
      <dgm:t>
        <a:bodyPr/>
        <a:lstStyle/>
        <a:p>
          <a:endParaRPr lang="en-GB"/>
        </a:p>
      </dgm:t>
    </dgm:pt>
    <dgm:pt modelId="{11424780-7504-4265-8F92-A2BA18B8E091}" type="pres">
      <dgm:prSet presAssocID="{EDF1FEC4-B4D8-454C-BC31-BBD647A57C06}" presName="linear" presStyleCnt="0">
        <dgm:presLayoutVars>
          <dgm:animLvl val="lvl"/>
          <dgm:resizeHandles val="exact"/>
        </dgm:presLayoutVars>
      </dgm:prSet>
      <dgm:spPr/>
    </dgm:pt>
    <dgm:pt modelId="{24E992E5-2657-4A93-8F3F-933D77312DA3}" type="pres">
      <dgm:prSet presAssocID="{7F162371-D442-4460-9B1A-08AEAFB8FBE5}" presName="parentText" presStyleLbl="node1" presStyleIdx="0" presStyleCnt="3">
        <dgm:presLayoutVars>
          <dgm:chMax val="0"/>
          <dgm:bulletEnabled val="1"/>
        </dgm:presLayoutVars>
      </dgm:prSet>
      <dgm:spPr/>
    </dgm:pt>
    <dgm:pt modelId="{ABF453F2-CC96-4BEC-964C-977B1CE37073}" type="pres">
      <dgm:prSet presAssocID="{6F747E3D-B5DD-42A2-8F1F-BFF932DBE916}" presName="spacer" presStyleCnt="0"/>
      <dgm:spPr/>
    </dgm:pt>
    <dgm:pt modelId="{81526983-6F6A-4E64-9DAD-B45AA9592274}" type="pres">
      <dgm:prSet presAssocID="{F2BBFD80-C6A9-430B-B56A-1E83539DDFC2}" presName="parentText" presStyleLbl="node1" presStyleIdx="1" presStyleCnt="3">
        <dgm:presLayoutVars>
          <dgm:chMax val="0"/>
          <dgm:bulletEnabled val="1"/>
        </dgm:presLayoutVars>
      </dgm:prSet>
      <dgm:spPr/>
    </dgm:pt>
    <dgm:pt modelId="{14043335-C2D4-424B-8598-AB29E5A2ECB5}" type="pres">
      <dgm:prSet presAssocID="{8A3622BC-F6FF-475E-ADEA-F0C04B88619B}" presName="spacer" presStyleCnt="0"/>
      <dgm:spPr/>
    </dgm:pt>
    <dgm:pt modelId="{AFF0484C-2F88-4E1E-A2F9-2915A1C72B76}" type="pres">
      <dgm:prSet presAssocID="{6C042F4B-E4B0-4822-9D3F-1ECA98DB2E2E}" presName="parentText" presStyleLbl="node1" presStyleIdx="2" presStyleCnt="3">
        <dgm:presLayoutVars>
          <dgm:chMax val="0"/>
          <dgm:bulletEnabled val="1"/>
        </dgm:presLayoutVars>
      </dgm:prSet>
      <dgm:spPr/>
    </dgm:pt>
  </dgm:ptLst>
  <dgm:cxnLst>
    <dgm:cxn modelId="{B008DA02-CD66-4222-8670-05CCBE11AF9A}" srcId="{EDF1FEC4-B4D8-454C-BC31-BBD647A57C06}" destId="{6C042F4B-E4B0-4822-9D3F-1ECA98DB2E2E}" srcOrd="2" destOrd="0" parTransId="{725C9BED-B31E-4663-B2CD-2795869D6390}" sibTransId="{19420DEB-732A-4B62-B2F4-4AF474431926}"/>
    <dgm:cxn modelId="{1802A226-44DC-4C61-B6C1-26DFD3CD7EC1}" type="presOf" srcId="{EDF1FEC4-B4D8-454C-BC31-BBD647A57C06}" destId="{11424780-7504-4265-8F92-A2BA18B8E091}" srcOrd="0" destOrd="0" presId="urn:microsoft.com/office/officeart/2005/8/layout/vList2"/>
    <dgm:cxn modelId="{EAA5B22A-EFE8-4A79-AAD9-260773C81778}" srcId="{EDF1FEC4-B4D8-454C-BC31-BBD647A57C06}" destId="{7F162371-D442-4460-9B1A-08AEAFB8FBE5}" srcOrd="0" destOrd="0" parTransId="{15D9BA63-EC40-49CE-A4A0-6D6FC058B028}" sibTransId="{6F747E3D-B5DD-42A2-8F1F-BFF932DBE916}"/>
    <dgm:cxn modelId="{289AD536-7471-4F57-B292-F94687EE2F61}" type="presOf" srcId="{F2BBFD80-C6A9-430B-B56A-1E83539DDFC2}" destId="{81526983-6F6A-4E64-9DAD-B45AA9592274}" srcOrd="0" destOrd="0" presId="urn:microsoft.com/office/officeart/2005/8/layout/vList2"/>
    <dgm:cxn modelId="{4D654965-E5D3-4166-AB6C-A343CB764AD6}" srcId="{EDF1FEC4-B4D8-454C-BC31-BBD647A57C06}" destId="{F2BBFD80-C6A9-430B-B56A-1E83539DDFC2}" srcOrd="1" destOrd="0" parTransId="{0872B24E-31CE-460A-8ABE-95D31EFAD8E8}" sibTransId="{8A3622BC-F6FF-475E-ADEA-F0C04B88619B}"/>
    <dgm:cxn modelId="{16428E9E-E1BF-46FD-B9AB-D4E1B35B90A5}" type="presOf" srcId="{7F162371-D442-4460-9B1A-08AEAFB8FBE5}" destId="{24E992E5-2657-4A93-8F3F-933D77312DA3}" srcOrd="0" destOrd="0" presId="urn:microsoft.com/office/officeart/2005/8/layout/vList2"/>
    <dgm:cxn modelId="{2616A2AF-4012-4EA6-9D36-0DE940E0FF11}" type="presOf" srcId="{6C042F4B-E4B0-4822-9D3F-1ECA98DB2E2E}" destId="{AFF0484C-2F88-4E1E-A2F9-2915A1C72B76}" srcOrd="0" destOrd="0" presId="urn:microsoft.com/office/officeart/2005/8/layout/vList2"/>
    <dgm:cxn modelId="{AB120C91-20F6-4AD0-A9C6-7C5854F046D4}" type="presParOf" srcId="{11424780-7504-4265-8F92-A2BA18B8E091}" destId="{24E992E5-2657-4A93-8F3F-933D77312DA3}" srcOrd="0" destOrd="0" presId="urn:microsoft.com/office/officeart/2005/8/layout/vList2"/>
    <dgm:cxn modelId="{A4991932-7D25-401D-BD0C-00B62CE709B6}" type="presParOf" srcId="{11424780-7504-4265-8F92-A2BA18B8E091}" destId="{ABF453F2-CC96-4BEC-964C-977B1CE37073}" srcOrd="1" destOrd="0" presId="urn:microsoft.com/office/officeart/2005/8/layout/vList2"/>
    <dgm:cxn modelId="{0D9829E9-5826-44F9-A442-E9AAB9585FDB}" type="presParOf" srcId="{11424780-7504-4265-8F92-A2BA18B8E091}" destId="{81526983-6F6A-4E64-9DAD-B45AA9592274}" srcOrd="2" destOrd="0" presId="urn:microsoft.com/office/officeart/2005/8/layout/vList2"/>
    <dgm:cxn modelId="{9EAF501C-1508-42EB-906B-EAA4D6BE9B1D}" type="presParOf" srcId="{11424780-7504-4265-8F92-A2BA18B8E091}" destId="{14043335-C2D4-424B-8598-AB29E5A2ECB5}" srcOrd="3" destOrd="0" presId="urn:microsoft.com/office/officeart/2005/8/layout/vList2"/>
    <dgm:cxn modelId="{478729ED-8CB9-4957-AD97-B99E25E71FF0}" type="presParOf" srcId="{11424780-7504-4265-8F92-A2BA18B8E091}" destId="{AFF0484C-2F88-4E1E-A2F9-2915A1C72B76}"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706C59-59D0-484C-A8C5-B13499C8F4BE}"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dgm:spPr/>
      <dgm:t>
        <a:bodyPr/>
        <a:lstStyle/>
        <a:p>
          <a:r>
            <a:rPr lang="en-GB" dirty="0"/>
            <a:t>Aisha Goes to School</a:t>
          </a:r>
        </a:p>
      </dgm:t>
    </dgm:pt>
    <dgm:pt modelId="{448AFD7B-458F-4C74-AF8E-8436473B9BDA}" type="parTrans" cxnId="{5D883A2E-C8E6-4D5B-88E8-012FA5790A28}">
      <dgm:prSet/>
      <dgm:spPr/>
      <dgm:t>
        <a:bodyPr/>
        <a:lstStyle/>
        <a:p>
          <a:endParaRPr lang="en-GB"/>
        </a:p>
      </dgm:t>
    </dgm:pt>
    <dgm:pt modelId="{74A1586C-C716-4C2B-B11F-E840BAE09BD0}" type="sibTrans" cxnId="{5D883A2E-C8E6-4D5B-88E8-012FA5790A28}">
      <dgm:prSet/>
      <dgm:spPr/>
      <dgm:t>
        <a:bodyPr/>
        <a:lstStyle/>
        <a:p>
          <a:endParaRPr lang="en-GB"/>
        </a:p>
      </dgm:t>
    </dgm:pt>
    <dgm:pt modelId="{DF1EDB9E-E57B-438F-A6B8-25BB92A209A7}">
      <dgm:prSet phldrT="[Text]"/>
      <dgm:spPr/>
      <dgm:t>
        <a:bodyPr/>
        <a:lstStyle/>
        <a:p>
          <a:r>
            <a:rPr lang="en-GB" dirty="0"/>
            <a:t>She now carries the black crystal in her bag</a:t>
          </a:r>
        </a:p>
      </dgm:t>
    </dgm:pt>
    <dgm:pt modelId="{48E64D24-707E-4220-AC34-D778D28D0981}" type="parTrans" cxnId="{C47315C3-B79A-4B59-A345-9020983485DE}">
      <dgm:prSet/>
      <dgm:spPr/>
      <dgm:t>
        <a:bodyPr/>
        <a:lstStyle/>
        <a:p>
          <a:endParaRPr lang="en-GB"/>
        </a:p>
      </dgm:t>
    </dgm:pt>
    <dgm:pt modelId="{89935089-B82A-47ED-A081-47F59BB3963F}" type="sibTrans" cxnId="{C47315C3-B79A-4B59-A345-9020983485DE}">
      <dgm:prSet/>
      <dgm:spPr/>
      <dgm:t>
        <a:bodyPr/>
        <a:lstStyle/>
        <a:p>
          <a:endParaRPr lang="en-GB"/>
        </a:p>
      </dgm:t>
    </dgm:pt>
    <dgm:pt modelId="{F75D61D7-42C0-4F41-ACB7-5C869BD401EE}">
      <dgm:prSet phldrT="[Text]"/>
      <dgm:spPr/>
      <dgm:t>
        <a:bodyPr/>
        <a:lstStyle/>
        <a:p>
          <a:r>
            <a:rPr lang="en-GB" dirty="0"/>
            <a:t>Believes in Allah, prays 5 times, reads Quran everyday</a:t>
          </a:r>
        </a:p>
      </dgm:t>
    </dgm:pt>
    <dgm:pt modelId="{BBDFCB99-2532-4AAB-86F0-4EF0C0A6CC4A}" type="parTrans" cxnId="{F997F800-9A7C-4E29-B64B-355F103DD26E}">
      <dgm:prSet/>
      <dgm:spPr/>
      <dgm:t>
        <a:bodyPr/>
        <a:lstStyle/>
        <a:p>
          <a:endParaRPr lang="en-GB"/>
        </a:p>
      </dgm:t>
    </dgm:pt>
    <dgm:pt modelId="{2BEA715B-0F5E-47F3-93E0-42F6BF094ED4}" type="sibTrans" cxnId="{F997F800-9A7C-4E29-B64B-355F103DD26E}">
      <dgm:prSet/>
      <dgm:spPr/>
      <dgm:t>
        <a:bodyPr/>
        <a:lstStyle/>
        <a:p>
          <a:endParaRPr lang="en-GB"/>
        </a:p>
      </dgm:t>
    </dgm:pt>
    <dgm:pt modelId="{87A95383-8253-4E5E-907C-11E3395FD1D2}">
      <dgm:prSet phldrT="[Text]"/>
      <dgm:spPr/>
      <dgm:t>
        <a:bodyPr/>
        <a:lstStyle/>
        <a:p>
          <a:r>
            <a:rPr lang="en-GB" dirty="0"/>
            <a:t>She suffers from illness, prayed to Allah to give her </a:t>
          </a:r>
          <a:r>
            <a:rPr lang="en-GB" dirty="0" err="1"/>
            <a:t>shifa</a:t>
          </a:r>
          <a:endParaRPr lang="en-GB" dirty="0"/>
        </a:p>
      </dgm:t>
    </dgm:pt>
    <dgm:pt modelId="{1BD1219A-3FB3-4984-A8CF-F86230248C0E}" type="parTrans" cxnId="{B6434635-240F-4985-BC61-72762EC52336}">
      <dgm:prSet/>
      <dgm:spPr/>
      <dgm:t>
        <a:bodyPr/>
        <a:lstStyle/>
        <a:p>
          <a:endParaRPr lang="en-GB"/>
        </a:p>
      </dgm:t>
    </dgm:pt>
    <dgm:pt modelId="{4AB9546A-6C25-444C-A283-6C6ED6D8E756}" type="sibTrans" cxnId="{B6434635-240F-4985-BC61-72762EC52336}">
      <dgm:prSet/>
      <dgm:spPr/>
      <dgm:t>
        <a:bodyPr/>
        <a:lstStyle/>
        <a:p>
          <a:endParaRPr lang="en-GB"/>
        </a:p>
      </dgm:t>
    </dgm:pt>
    <dgm:pt modelId="{171E84EB-5832-47FD-81C4-BCC9E93AB3EC}">
      <dgm:prSet phldrT="[Text]"/>
      <dgm:spPr/>
      <dgm:t>
        <a:bodyPr/>
        <a:lstStyle/>
        <a:p>
          <a:r>
            <a:rPr lang="en-GB" dirty="0"/>
            <a:t>A person gave her a black crystal and her illness went away</a:t>
          </a:r>
        </a:p>
      </dgm:t>
    </dgm:pt>
    <dgm:pt modelId="{619B938C-B874-4FD7-83C1-B553495C04AA}" type="parTrans" cxnId="{815571FA-3FAC-4928-A30C-50120C270170}">
      <dgm:prSet/>
      <dgm:spPr/>
      <dgm:t>
        <a:bodyPr/>
        <a:lstStyle/>
        <a:p>
          <a:endParaRPr lang="en-GB"/>
        </a:p>
      </dgm:t>
    </dgm:pt>
    <dgm:pt modelId="{D6300E4C-474C-4001-986F-8FD55BA69B3F}" type="sibTrans" cxnId="{815571FA-3FAC-4928-A30C-50120C270170}">
      <dgm:prSet/>
      <dgm:spPr/>
      <dgm:t>
        <a:bodyPr/>
        <a:lstStyle/>
        <a:p>
          <a:endParaRPr lang="en-GB"/>
        </a:p>
      </dgm:t>
    </dgm:pt>
    <dgm:pt modelId="{FE64C994-C1BB-4807-A5EB-5E8D0CB93419}">
      <dgm:prSet phldrT="[Text]"/>
      <dgm:spPr/>
      <dgm:t>
        <a:bodyPr/>
        <a:lstStyle/>
        <a:p>
          <a:r>
            <a:rPr lang="en-GB"/>
            <a:t>Believes with Allah’s help, the crystal ensures no illness will come</a:t>
          </a:r>
          <a:endParaRPr lang="en-GB" dirty="0"/>
        </a:p>
      </dgm:t>
    </dgm:pt>
    <dgm:pt modelId="{FC3DDAA8-82D2-4451-80AE-C0640AC4207E}" type="parTrans" cxnId="{71315086-CD3C-4E77-80BF-2C3D39AE5D84}">
      <dgm:prSet/>
      <dgm:spPr/>
      <dgm:t>
        <a:bodyPr/>
        <a:lstStyle/>
        <a:p>
          <a:endParaRPr lang="en-GB"/>
        </a:p>
      </dgm:t>
    </dgm:pt>
    <dgm:pt modelId="{6EE69F1B-9239-4605-979A-9F5526EF09B6}" type="sibTrans" cxnId="{71315086-CD3C-4E77-80BF-2C3D39AE5D84}">
      <dgm:prSet/>
      <dgm:spPr/>
      <dgm:t>
        <a:bodyPr/>
        <a:lstStyle/>
        <a:p>
          <a:endParaRPr lang="en-GB"/>
        </a:p>
      </dgm:t>
    </dgm:pt>
    <dgm:pt modelId="{D8549C3A-A0D3-4151-9D76-EF671D05283B}" type="pres">
      <dgm:prSet presAssocID="{34706C59-59D0-484C-A8C5-B13499C8F4BE}" presName="Name0" presStyleCnt="0">
        <dgm:presLayoutVars>
          <dgm:chMax val="7"/>
          <dgm:chPref val="7"/>
          <dgm:dir/>
        </dgm:presLayoutVars>
      </dgm:prSet>
      <dgm:spPr/>
    </dgm:pt>
    <dgm:pt modelId="{2A0A0890-D1BE-4905-8B80-E4CD6D81443C}" type="pres">
      <dgm:prSet presAssocID="{34706C59-59D0-484C-A8C5-B13499C8F4BE}" presName="Name1" presStyleCnt="0"/>
      <dgm:spPr/>
    </dgm:pt>
    <dgm:pt modelId="{1E8590F3-D89F-4464-839B-CD67889EA9A4}" type="pres">
      <dgm:prSet presAssocID="{34706C59-59D0-484C-A8C5-B13499C8F4BE}" presName="cycle" presStyleCnt="0"/>
      <dgm:spPr/>
    </dgm:pt>
    <dgm:pt modelId="{40207585-A731-466D-AAF6-B2EE104C7E56}" type="pres">
      <dgm:prSet presAssocID="{34706C59-59D0-484C-A8C5-B13499C8F4BE}" presName="srcNode" presStyleLbl="node1" presStyleIdx="0" presStyleCnt="6"/>
      <dgm:spPr/>
    </dgm:pt>
    <dgm:pt modelId="{79005579-892D-40D4-B725-5230C48DF202}" type="pres">
      <dgm:prSet presAssocID="{34706C59-59D0-484C-A8C5-B13499C8F4BE}" presName="conn" presStyleLbl="parChTrans1D2" presStyleIdx="0" presStyleCnt="1"/>
      <dgm:spPr/>
    </dgm:pt>
    <dgm:pt modelId="{0F0F82CE-FB40-413A-A6CA-8EED7EB5FF10}" type="pres">
      <dgm:prSet presAssocID="{34706C59-59D0-484C-A8C5-B13499C8F4BE}" presName="extraNode" presStyleLbl="node1" presStyleIdx="0" presStyleCnt="6"/>
      <dgm:spPr/>
    </dgm:pt>
    <dgm:pt modelId="{89C007F5-B1D1-45EA-8609-F80ECF16F214}" type="pres">
      <dgm:prSet presAssocID="{34706C59-59D0-484C-A8C5-B13499C8F4BE}" presName="dstNode" presStyleLbl="node1" presStyleIdx="0" presStyleCnt="6"/>
      <dgm:spPr/>
    </dgm:pt>
    <dgm:pt modelId="{FFBDB2EF-E64C-4885-A140-2221220D9C89}" type="pres">
      <dgm:prSet presAssocID="{4FFF1BD9-3138-471B-9A88-4DFC23FFC7F4}" presName="text_1" presStyleLbl="node1" presStyleIdx="0" presStyleCnt="6">
        <dgm:presLayoutVars>
          <dgm:bulletEnabled val="1"/>
        </dgm:presLayoutVars>
      </dgm:prSet>
      <dgm:spPr/>
    </dgm:pt>
    <dgm:pt modelId="{8A2BF555-489D-4105-B281-38B90A8C665C}" type="pres">
      <dgm:prSet presAssocID="{4FFF1BD9-3138-471B-9A88-4DFC23FFC7F4}" presName="accent_1" presStyleCnt="0"/>
      <dgm:spPr/>
    </dgm:pt>
    <dgm:pt modelId="{5FD679A9-EDF8-4279-B509-63BCCD289582}" type="pres">
      <dgm:prSet presAssocID="{4FFF1BD9-3138-471B-9A88-4DFC23FFC7F4}" presName="accentRepeatNode" presStyleLbl="solidFgAcc1" presStyleIdx="0" presStyleCnt="6"/>
      <dgm:spPr/>
    </dgm:pt>
    <dgm:pt modelId="{1C26B3CA-B26A-411E-94AB-22D3866CC80F}" type="pres">
      <dgm:prSet presAssocID="{F75D61D7-42C0-4F41-ACB7-5C869BD401EE}" presName="text_2" presStyleLbl="node1" presStyleIdx="1" presStyleCnt="6">
        <dgm:presLayoutVars>
          <dgm:bulletEnabled val="1"/>
        </dgm:presLayoutVars>
      </dgm:prSet>
      <dgm:spPr/>
    </dgm:pt>
    <dgm:pt modelId="{AB2FBE30-8460-4F92-BC05-2CBE4120105E}" type="pres">
      <dgm:prSet presAssocID="{F75D61D7-42C0-4F41-ACB7-5C869BD401EE}" presName="accent_2" presStyleCnt="0"/>
      <dgm:spPr/>
    </dgm:pt>
    <dgm:pt modelId="{817E043F-E132-4E2B-9E36-223DFA6AE075}" type="pres">
      <dgm:prSet presAssocID="{F75D61D7-42C0-4F41-ACB7-5C869BD401EE}" presName="accentRepeatNode" presStyleLbl="solidFgAcc1" presStyleIdx="1" presStyleCnt="6"/>
      <dgm:spPr/>
    </dgm:pt>
    <dgm:pt modelId="{53041BD9-5E8B-436F-AA9B-B7816495F909}" type="pres">
      <dgm:prSet presAssocID="{87A95383-8253-4E5E-907C-11E3395FD1D2}" presName="text_3" presStyleLbl="node1" presStyleIdx="2" presStyleCnt="6">
        <dgm:presLayoutVars>
          <dgm:bulletEnabled val="1"/>
        </dgm:presLayoutVars>
      </dgm:prSet>
      <dgm:spPr/>
    </dgm:pt>
    <dgm:pt modelId="{FC753DF0-EF3F-4264-828E-01956B35C963}" type="pres">
      <dgm:prSet presAssocID="{87A95383-8253-4E5E-907C-11E3395FD1D2}" presName="accent_3" presStyleCnt="0"/>
      <dgm:spPr/>
    </dgm:pt>
    <dgm:pt modelId="{56A7D4D1-7605-4ED9-967A-4AE7796F80C8}" type="pres">
      <dgm:prSet presAssocID="{87A95383-8253-4E5E-907C-11E3395FD1D2}" presName="accentRepeatNode" presStyleLbl="solidFgAcc1" presStyleIdx="2" presStyleCnt="6"/>
      <dgm:spPr/>
    </dgm:pt>
    <dgm:pt modelId="{67259157-8262-480D-9BA0-7FDC49306CE4}" type="pres">
      <dgm:prSet presAssocID="{171E84EB-5832-47FD-81C4-BCC9E93AB3EC}" presName="text_4" presStyleLbl="node1" presStyleIdx="3" presStyleCnt="6">
        <dgm:presLayoutVars>
          <dgm:bulletEnabled val="1"/>
        </dgm:presLayoutVars>
      </dgm:prSet>
      <dgm:spPr/>
    </dgm:pt>
    <dgm:pt modelId="{BF9C8484-73F5-4AEC-BE91-4C3CD3ACA8B9}" type="pres">
      <dgm:prSet presAssocID="{171E84EB-5832-47FD-81C4-BCC9E93AB3EC}" presName="accent_4" presStyleCnt="0"/>
      <dgm:spPr/>
    </dgm:pt>
    <dgm:pt modelId="{E87B9743-AB88-4E11-9F81-2E7E583C0F7C}" type="pres">
      <dgm:prSet presAssocID="{171E84EB-5832-47FD-81C4-BCC9E93AB3EC}" presName="accentRepeatNode" presStyleLbl="solidFgAcc1" presStyleIdx="3" presStyleCnt="6"/>
      <dgm:spPr/>
    </dgm:pt>
    <dgm:pt modelId="{F3F27032-456C-4DF6-9DFA-A42ECCA840B1}" type="pres">
      <dgm:prSet presAssocID="{DF1EDB9E-E57B-438F-A6B8-25BB92A209A7}" presName="text_5" presStyleLbl="node1" presStyleIdx="4" presStyleCnt="6">
        <dgm:presLayoutVars>
          <dgm:bulletEnabled val="1"/>
        </dgm:presLayoutVars>
      </dgm:prSet>
      <dgm:spPr/>
    </dgm:pt>
    <dgm:pt modelId="{E6C05041-42D4-4E8B-A434-35D1FD463D39}" type="pres">
      <dgm:prSet presAssocID="{DF1EDB9E-E57B-438F-A6B8-25BB92A209A7}" presName="accent_5" presStyleCnt="0"/>
      <dgm:spPr/>
    </dgm:pt>
    <dgm:pt modelId="{3AF58756-9D64-468C-95C0-BC425F9D89E2}" type="pres">
      <dgm:prSet presAssocID="{DF1EDB9E-E57B-438F-A6B8-25BB92A209A7}" presName="accentRepeatNode" presStyleLbl="solidFgAcc1" presStyleIdx="4" presStyleCnt="6"/>
      <dgm:spPr/>
    </dgm:pt>
    <dgm:pt modelId="{01B77BCF-623E-44E8-9F98-9804327BDEA4}" type="pres">
      <dgm:prSet presAssocID="{FE64C994-C1BB-4807-A5EB-5E8D0CB93419}" presName="text_6" presStyleLbl="node1" presStyleIdx="5" presStyleCnt="6">
        <dgm:presLayoutVars>
          <dgm:bulletEnabled val="1"/>
        </dgm:presLayoutVars>
      </dgm:prSet>
      <dgm:spPr/>
    </dgm:pt>
    <dgm:pt modelId="{96F6BFAA-BCFA-4D54-AA2A-29DA8164E659}" type="pres">
      <dgm:prSet presAssocID="{FE64C994-C1BB-4807-A5EB-5E8D0CB93419}" presName="accent_6" presStyleCnt="0"/>
      <dgm:spPr/>
    </dgm:pt>
    <dgm:pt modelId="{31998B8A-6733-45FE-A348-F18342C54B32}" type="pres">
      <dgm:prSet presAssocID="{FE64C994-C1BB-4807-A5EB-5E8D0CB93419}" presName="accentRepeatNode" presStyleLbl="solidFgAcc1" presStyleIdx="5" presStyleCnt="6"/>
      <dgm:spPr/>
    </dgm:pt>
  </dgm:ptLst>
  <dgm:cxnLst>
    <dgm:cxn modelId="{F997F800-9A7C-4E29-B64B-355F103DD26E}" srcId="{34706C59-59D0-484C-A8C5-B13499C8F4BE}" destId="{F75D61D7-42C0-4F41-ACB7-5C869BD401EE}" srcOrd="1" destOrd="0" parTransId="{BBDFCB99-2532-4AAB-86F0-4EF0C0A6CC4A}" sibTransId="{2BEA715B-0F5E-47F3-93E0-42F6BF094ED4}"/>
    <dgm:cxn modelId="{A419F806-66D9-4BFB-A4E1-00B260FB0AB9}" type="presOf" srcId="{F75D61D7-42C0-4F41-ACB7-5C869BD401EE}" destId="{1C26B3CA-B26A-411E-94AB-22D3866CC80F}" srcOrd="0" destOrd="0" presId="urn:microsoft.com/office/officeart/2008/layout/VerticalCurvedList"/>
    <dgm:cxn modelId="{5D883A2E-C8E6-4D5B-88E8-012FA5790A28}" srcId="{34706C59-59D0-484C-A8C5-B13499C8F4BE}" destId="{4FFF1BD9-3138-471B-9A88-4DFC23FFC7F4}" srcOrd="0" destOrd="0" parTransId="{448AFD7B-458F-4C74-AF8E-8436473B9BDA}" sibTransId="{74A1586C-C716-4C2B-B11F-E840BAE09BD0}"/>
    <dgm:cxn modelId="{B6434635-240F-4985-BC61-72762EC52336}" srcId="{34706C59-59D0-484C-A8C5-B13499C8F4BE}" destId="{87A95383-8253-4E5E-907C-11E3395FD1D2}" srcOrd="2" destOrd="0" parTransId="{1BD1219A-3FB3-4984-A8CF-F86230248C0E}" sibTransId="{4AB9546A-6C25-444C-A283-6C6ED6D8E756}"/>
    <dgm:cxn modelId="{5716A040-D683-411A-B9F9-78E2F6D2791A}" type="presOf" srcId="{4FFF1BD9-3138-471B-9A88-4DFC23FFC7F4}" destId="{FFBDB2EF-E64C-4885-A140-2221220D9C89}" srcOrd="0" destOrd="0" presId="urn:microsoft.com/office/officeart/2008/layout/VerticalCurvedList"/>
    <dgm:cxn modelId="{F5C06574-9FC3-4526-8076-FEC8D34A9463}" type="presOf" srcId="{DF1EDB9E-E57B-438F-A6B8-25BB92A209A7}" destId="{F3F27032-456C-4DF6-9DFA-A42ECCA840B1}" srcOrd="0" destOrd="0" presId="urn:microsoft.com/office/officeart/2008/layout/VerticalCurvedList"/>
    <dgm:cxn modelId="{71315086-CD3C-4E77-80BF-2C3D39AE5D84}" srcId="{34706C59-59D0-484C-A8C5-B13499C8F4BE}" destId="{FE64C994-C1BB-4807-A5EB-5E8D0CB93419}" srcOrd="5" destOrd="0" parTransId="{FC3DDAA8-82D2-4451-80AE-C0640AC4207E}" sibTransId="{6EE69F1B-9239-4605-979A-9F5526EF09B6}"/>
    <dgm:cxn modelId="{025FFF90-4B55-40D9-9E38-838883FE9B15}" type="presOf" srcId="{87A95383-8253-4E5E-907C-11E3395FD1D2}" destId="{53041BD9-5E8B-436F-AA9B-B7816495F909}" srcOrd="0" destOrd="0" presId="urn:microsoft.com/office/officeart/2008/layout/VerticalCurvedList"/>
    <dgm:cxn modelId="{127E2296-B007-49DF-97EB-4703D275B192}" type="presOf" srcId="{FE64C994-C1BB-4807-A5EB-5E8D0CB93419}" destId="{01B77BCF-623E-44E8-9F98-9804327BDEA4}" srcOrd="0" destOrd="0" presId="urn:microsoft.com/office/officeart/2008/layout/VerticalCurvedList"/>
    <dgm:cxn modelId="{7B73CAB1-BBC7-4F17-B4FC-E86EA7F3838E}" type="presOf" srcId="{171E84EB-5832-47FD-81C4-BCC9E93AB3EC}" destId="{67259157-8262-480D-9BA0-7FDC49306CE4}" srcOrd="0" destOrd="0" presId="urn:microsoft.com/office/officeart/2008/layout/VerticalCurvedList"/>
    <dgm:cxn modelId="{A24087B8-1CF5-4FD9-9D05-4E3FA71A3299}" type="presOf" srcId="{74A1586C-C716-4C2B-B11F-E840BAE09BD0}" destId="{79005579-892D-40D4-B725-5230C48DF202}" srcOrd="0" destOrd="0" presId="urn:microsoft.com/office/officeart/2008/layout/VerticalCurvedList"/>
    <dgm:cxn modelId="{DF6822C2-D050-469F-85F1-EA9E79964935}" type="presOf" srcId="{34706C59-59D0-484C-A8C5-B13499C8F4BE}" destId="{D8549C3A-A0D3-4151-9D76-EF671D05283B}" srcOrd="0" destOrd="0" presId="urn:microsoft.com/office/officeart/2008/layout/VerticalCurvedList"/>
    <dgm:cxn modelId="{C47315C3-B79A-4B59-A345-9020983485DE}" srcId="{34706C59-59D0-484C-A8C5-B13499C8F4BE}" destId="{DF1EDB9E-E57B-438F-A6B8-25BB92A209A7}" srcOrd="4" destOrd="0" parTransId="{48E64D24-707E-4220-AC34-D778D28D0981}" sibTransId="{89935089-B82A-47ED-A081-47F59BB3963F}"/>
    <dgm:cxn modelId="{815571FA-3FAC-4928-A30C-50120C270170}" srcId="{34706C59-59D0-484C-A8C5-B13499C8F4BE}" destId="{171E84EB-5832-47FD-81C4-BCC9E93AB3EC}" srcOrd="3" destOrd="0" parTransId="{619B938C-B874-4FD7-83C1-B553495C04AA}" sibTransId="{D6300E4C-474C-4001-986F-8FD55BA69B3F}"/>
    <dgm:cxn modelId="{870B88BB-863B-4B50-90D1-0B64C41216DA}" type="presParOf" srcId="{D8549C3A-A0D3-4151-9D76-EF671D05283B}" destId="{2A0A0890-D1BE-4905-8B80-E4CD6D81443C}" srcOrd="0" destOrd="0" presId="urn:microsoft.com/office/officeart/2008/layout/VerticalCurvedList"/>
    <dgm:cxn modelId="{3FD20DF1-DAF6-430A-9071-E8EDB98DF379}" type="presParOf" srcId="{2A0A0890-D1BE-4905-8B80-E4CD6D81443C}" destId="{1E8590F3-D89F-4464-839B-CD67889EA9A4}" srcOrd="0" destOrd="0" presId="urn:microsoft.com/office/officeart/2008/layout/VerticalCurvedList"/>
    <dgm:cxn modelId="{DB588527-E4CB-43DF-871D-0DF807834AD9}" type="presParOf" srcId="{1E8590F3-D89F-4464-839B-CD67889EA9A4}" destId="{40207585-A731-466D-AAF6-B2EE104C7E56}" srcOrd="0" destOrd="0" presId="urn:microsoft.com/office/officeart/2008/layout/VerticalCurvedList"/>
    <dgm:cxn modelId="{D299CD11-9E22-4C91-94DB-5AC64873C350}" type="presParOf" srcId="{1E8590F3-D89F-4464-839B-CD67889EA9A4}" destId="{79005579-892D-40D4-B725-5230C48DF202}" srcOrd="1" destOrd="0" presId="urn:microsoft.com/office/officeart/2008/layout/VerticalCurvedList"/>
    <dgm:cxn modelId="{5C69E5A9-6F71-46E6-942B-18F57563CC50}" type="presParOf" srcId="{1E8590F3-D89F-4464-839B-CD67889EA9A4}" destId="{0F0F82CE-FB40-413A-A6CA-8EED7EB5FF10}" srcOrd="2" destOrd="0" presId="urn:microsoft.com/office/officeart/2008/layout/VerticalCurvedList"/>
    <dgm:cxn modelId="{E8EABF41-73D6-4E5F-B344-AE3F4C9C677D}" type="presParOf" srcId="{1E8590F3-D89F-4464-839B-CD67889EA9A4}" destId="{89C007F5-B1D1-45EA-8609-F80ECF16F214}" srcOrd="3" destOrd="0" presId="urn:microsoft.com/office/officeart/2008/layout/VerticalCurvedList"/>
    <dgm:cxn modelId="{0D1B2B5B-4E07-4007-A32B-6A3B5B9F501B}" type="presParOf" srcId="{2A0A0890-D1BE-4905-8B80-E4CD6D81443C}" destId="{FFBDB2EF-E64C-4885-A140-2221220D9C89}" srcOrd="1" destOrd="0" presId="urn:microsoft.com/office/officeart/2008/layout/VerticalCurvedList"/>
    <dgm:cxn modelId="{090EB8D0-911A-4216-A221-29948DF720DA}" type="presParOf" srcId="{2A0A0890-D1BE-4905-8B80-E4CD6D81443C}" destId="{8A2BF555-489D-4105-B281-38B90A8C665C}" srcOrd="2" destOrd="0" presId="urn:microsoft.com/office/officeart/2008/layout/VerticalCurvedList"/>
    <dgm:cxn modelId="{DEF02E58-DA6A-4933-B85A-5AFE35472D9B}" type="presParOf" srcId="{8A2BF555-489D-4105-B281-38B90A8C665C}" destId="{5FD679A9-EDF8-4279-B509-63BCCD289582}" srcOrd="0" destOrd="0" presId="urn:microsoft.com/office/officeart/2008/layout/VerticalCurvedList"/>
    <dgm:cxn modelId="{D3D8A163-265E-4DD8-A66D-9F2ADC6BA733}" type="presParOf" srcId="{2A0A0890-D1BE-4905-8B80-E4CD6D81443C}" destId="{1C26B3CA-B26A-411E-94AB-22D3866CC80F}" srcOrd="3" destOrd="0" presId="urn:microsoft.com/office/officeart/2008/layout/VerticalCurvedList"/>
    <dgm:cxn modelId="{B7547BC5-75A8-477F-A0E0-24E04974F973}" type="presParOf" srcId="{2A0A0890-D1BE-4905-8B80-E4CD6D81443C}" destId="{AB2FBE30-8460-4F92-BC05-2CBE4120105E}" srcOrd="4" destOrd="0" presId="urn:microsoft.com/office/officeart/2008/layout/VerticalCurvedList"/>
    <dgm:cxn modelId="{AE32F59E-032A-4E61-92DB-85AC9F2BCE77}" type="presParOf" srcId="{AB2FBE30-8460-4F92-BC05-2CBE4120105E}" destId="{817E043F-E132-4E2B-9E36-223DFA6AE075}" srcOrd="0" destOrd="0" presId="urn:microsoft.com/office/officeart/2008/layout/VerticalCurvedList"/>
    <dgm:cxn modelId="{C5A46D94-DBBD-4EB3-8695-476D35A2275B}" type="presParOf" srcId="{2A0A0890-D1BE-4905-8B80-E4CD6D81443C}" destId="{53041BD9-5E8B-436F-AA9B-B7816495F909}" srcOrd="5" destOrd="0" presId="urn:microsoft.com/office/officeart/2008/layout/VerticalCurvedList"/>
    <dgm:cxn modelId="{A2561D75-3D24-4215-A9F5-F5BB6D3496ED}" type="presParOf" srcId="{2A0A0890-D1BE-4905-8B80-E4CD6D81443C}" destId="{FC753DF0-EF3F-4264-828E-01956B35C963}" srcOrd="6" destOrd="0" presId="urn:microsoft.com/office/officeart/2008/layout/VerticalCurvedList"/>
    <dgm:cxn modelId="{6E194AD9-4CC2-4860-9CDE-D06D40039065}" type="presParOf" srcId="{FC753DF0-EF3F-4264-828E-01956B35C963}" destId="{56A7D4D1-7605-4ED9-967A-4AE7796F80C8}" srcOrd="0" destOrd="0" presId="urn:microsoft.com/office/officeart/2008/layout/VerticalCurvedList"/>
    <dgm:cxn modelId="{0318E115-CE4C-46E1-BED9-63CE20BB7DB1}" type="presParOf" srcId="{2A0A0890-D1BE-4905-8B80-E4CD6D81443C}" destId="{67259157-8262-480D-9BA0-7FDC49306CE4}" srcOrd="7" destOrd="0" presId="urn:microsoft.com/office/officeart/2008/layout/VerticalCurvedList"/>
    <dgm:cxn modelId="{206A0833-5FF5-48F1-8BDE-A50822C677B3}" type="presParOf" srcId="{2A0A0890-D1BE-4905-8B80-E4CD6D81443C}" destId="{BF9C8484-73F5-4AEC-BE91-4C3CD3ACA8B9}" srcOrd="8" destOrd="0" presId="urn:microsoft.com/office/officeart/2008/layout/VerticalCurvedList"/>
    <dgm:cxn modelId="{AB1AA573-5BA9-4E0E-84E9-D5EBA446F298}" type="presParOf" srcId="{BF9C8484-73F5-4AEC-BE91-4C3CD3ACA8B9}" destId="{E87B9743-AB88-4E11-9F81-2E7E583C0F7C}" srcOrd="0" destOrd="0" presId="urn:microsoft.com/office/officeart/2008/layout/VerticalCurvedList"/>
    <dgm:cxn modelId="{EDD64127-1097-484B-8600-05AA222EAE4E}" type="presParOf" srcId="{2A0A0890-D1BE-4905-8B80-E4CD6D81443C}" destId="{F3F27032-456C-4DF6-9DFA-A42ECCA840B1}" srcOrd="9" destOrd="0" presId="urn:microsoft.com/office/officeart/2008/layout/VerticalCurvedList"/>
    <dgm:cxn modelId="{D4DB7024-6284-4FA5-AA06-B184E1344C68}" type="presParOf" srcId="{2A0A0890-D1BE-4905-8B80-E4CD6D81443C}" destId="{E6C05041-42D4-4E8B-A434-35D1FD463D39}" srcOrd="10" destOrd="0" presId="urn:microsoft.com/office/officeart/2008/layout/VerticalCurvedList"/>
    <dgm:cxn modelId="{A88F360A-7063-48F0-B6F1-B762C6D52197}" type="presParOf" srcId="{E6C05041-42D4-4E8B-A434-35D1FD463D39}" destId="{3AF58756-9D64-468C-95C0-BC425F9D89E2}" srcOrd="0" destOrd="0" presId="urn:microsoft.com/office/officeart/2008/layout/VerticalCurvedList"/>
    <dgm:cxn modelId="{12F080B8-3F5C-447B-8366-78CC5B1F54E5}" type="presParOf" srcId="{2A0A0890-D1BE-4905-8B80-E4CD6D81443C}" destId="{01B77BCF-623E-44E8-9F98-9804327BDEA4}" srcOrd="11" destOrd="0" presId="urn:microsoft.com/office/officeart/2008/layout/VerticalCurvedList"/>
    <dgm:cxn modelId="{E93EF41A-3614-4467-A433-794994C4A305}" type="presParOf" srcId="{2A0A0890-D1BE-4905-8B80-E4CD6D81443C}" destId="{96F6BFAA-BCFA-4D54-AA2A-29DA8164E659}" srcOrd="12" destOrd="0" presId="urn:microsoft.com/office/officeart/2008/layout/VerticalCurvedList"/>
    <dgm:cxn modelId="{996DF8D4-E854-4883-A8B2-EED1E4BCAF3A}" type="presParOf" srcId="{96F6BFAA-BCFA-4D54-AA2A-29DA8164E659}" destId="{31998B8A-6733-45FE-A348-F18342C54B32}"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706C59-59D0-484C-A8C5-B13499C8F4BE}"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custT="1"/>
      <dgm:spPr/>
      <dgm:t>
        <a:bodyPr/>
        <a:lstStyle/>
        <a:p>
          <a:r>
            <a:rPr lang="en-GB" sz="2000" dirty="0"/>
            <a:t>Saad goes to the fun fair with his friends</a:t>
          </a:r>
        </a:p>
      </dgm:t>
    </dgm:pt>
    <dgm:pt modelId="{448AFD7B-458F-4C74-AF8E-8436473B9BDA}" type="parTrans" cxnId="{5D883A2E-C8E6-4D5B-88E8-012FA5790A28}">
      <dgm:prSet/>
      <dgm:spPr/>
      <dgm:t>
        <a:bodyPr/>
        <a:lstStyle/>
        <a:p>
          <a:endParaRPr lang="en-GB" sz="1800"/>
        </a:p>
      </dgm:t>
    </dgm:pt>
    <dgm:pt modelId="{74A1586C-C716-4C2B-B11F-E840BAE09BD0}" type="sibTrans" cxnId="{5D883A2E-C8E6-4D5B-88E8-012FA5790A28}">
      <dgm:prSet/>
      <dgm:spPr/>
      <dgm:t>
        <a:bodyPr/>
        <a:lstStyle/>
        <a:p>
          <a:endParaRPr lang="en-GB" sz="1800"/>
        </a:p>
      </dgm:t>
    </dgm:pt>
    <dgm:pt modelId="{E318206E-9569-4049-B48E-6287CFDDEACB}">
      <dgm:prSet phldrT="[Text]" custT="1"/>
      <dgm:spPr/>
      <dgm:t>
        <a:bodyPr/>
        <a:lstStyle/>
        <a:p>
          <a:r>
            <a:rPr lang="en-GB" sz="2000" dirty="0"/>
            <a:t>They see a palm reader, the friends say “Let’s check it out?”</a:t>
          </a:r>
        </a:p>
      </dgm:t>
    </dgm:pt>
    <dgm:pt modelId="{2CDB8EC7-5E2F-436F-913D-EA71F60736BF}" type="parTrans" cxnId="{0A2969AC-E763-4EF1-86A0-DFA168084A3D}">
      <dgm:prSet/>
      <dgm:spPr/>
      <dgm:t>
        <a:bodyPr/>
        <a:lstStyle/>
        <a:p>
          <a:endParaRPr lang="en-GB"/>
        </a:p>
      </dgm:t>
    </dgm:pt>
    <dgm:pt modelId="{D84101FE-37E3-4605-B4B1-D0879C29A80D}" type="sibTrans" cxnId="{0A2969AC-E763-4EF1-86A0-DFA168084A3D}">
      <dgm:prSet/>
      <dgm:spPr/>
      <dgm:t>
        <a:bodyPr/>
        <a:lstStyle/>
        <a:p>
          <a:endParaRPr lang="en-GB"/>
        </a:p>
      </dgm:t>
    </dgm:pt>
    <dgm:pt modelId="{76F44C43-E60E-4EB0-BFE9-32B59B93EE2B}">
      <dgm:prSet phldrT="[Text]" custT="1"/>
      <dgm:spPr/>
      <dgm:t>
        <a:bodyPr/>
        <a:lstStyle/>
        <a:p>
          <a:r>
            <a:rPr lang="en-GB" sz="2000" dirty="0"/>
            <a:t>Saad goes in because he doesn’t want to look bad</a:t>
          </a:r>
        </a:p>
      </dgm:t>
    </dgm:pt>
    <dgm:pt modelId="{216C122D-8CF4-47AC-B322-68327A8039D2}" type="parTrans" cxnId="{6817F53A-4C40-4072-AD1B-80AF8B17F19A}">
      <dgm:prSet/>
      <dgm:spPr/>
      <dgm:t>
        <a:bodyPr/>
        <a:lstStyle/>
        <a:p>
          <a:endParaRPr lang="en-GB"/>
        </a:p>
      </dgm:t>
    </dgm:pt>
    <dgm:pt modelId="{65252533-2497-4334-B1DE-29D53341D2DB}" type="sibTrans" cxnId="{6817F53A-4C40-4072-AD1B-80AF8B17F19A}">
      <dgm:prSet/>
      <dgm:spPr/>
      <dgm:t>
        <a:bodyPr/>
        <a:lstStyle/>
        <a:p>
          <a:endParaRPr lang="en-GB"/>
        </a:p>
      </dgm:t>
    </dgm:pt>
    <dgm:pt modelId="{79B28A5C-2588-4470-BAC7-1867D0B5A73E}">
      <dgm:prSet phldrT="[Text]" custT="1"/>
      <dgm:spPr/>
      <dgm:t>
        <a:bodyPr/>
        <a:lstStyle/>
        <a:p>
          <a:r>
            <a:rPr lang="en-GB" sz="2000" dirty="0"/>
            <a:t>The palm reader tells him he will marry a lovely girl</a:t>
          </a:r>
        </a:p>
      </dgm:t>
    </dgm:pt>
    <dgm:pt modelId="{63D24CE6-1282-48A0-A72C-BBB1A47AB2B4}" type="parTrans" cxnId="{C85611BE-ED14-4BF9-9882-6A0F91211C7F}">
      <dgm:prSet/>
      <dgm:spPr/>
      <dgm:t>
        <a:bodyPr/>
        <a:lstStyle/>
        <a:p>
          <a:endParaRPr lang="en-GB"/>
        </a:p>
      </dgm:t>
    </dgm:pt>
    <dgm:pt modelId="{7ADA7765-7C09-4475-A203-7CB0373B96B9}" type="sibTrans" cxnId="{C85611BE-ED14-4BF9-9882-6A0F91211C7F}">
      <dgm:prSet/>
      <dgm:spPr/>
      <dgm:t>
        <a:bodyPr/>
        <a:lstStyle/>
        <a:p>
          <a:endParaRPr lang="en-GB"/>
        </a:p>
      </dgm:t>
    </dgm:pt>
    <dgm:pt modelId="{38ACB31D-324C-4F4C-8472-A34261419088}">
      <dgm:prSet phldrT="[Text]" custT="1"/>
      <dgm:spPr/>
      <dgm:t>
        <a:bodyPr/>
        <a:lstStyle/>
        <a:p>
          <a:r>
            <a:rPr lang="en-GB" sz="2000" dirty="0"/>
            <a:t>After Saad reaches home, he asks Allah for forgiveness</a:t>
          </a:r>
        </a:p>
      </dgm:t>
    </dgm:pt>
    <dgm:pt modelId="{267350F5-21E0-4E91-840F-2ECBDDC03B8B}" type="parTrans" cxnId="{F94EA491-A07F-4431-85A0-EEBC1FAC5A6D}">
      <dgm:prSet/>
      <dgm:spPr/>
      <dgm:t>
        <a:bodyPr/>
        <a:lstStyle/>
        <a:p>
          <a:endParaRPr lang="en-GB"/>
        </a:p>
      </dgm:t>
    </dgm:pt>
    <dgm:pt modelId="{69092F75-F652-4D61-84F8-08D2749C89D4}" type="sibTrans" cxnId="{F94EA491-A07F-4431-85A0-EEBC1FAC5A6D}">
      <dgm:prSet/>
      <dgm:spPr/>
      <dgm:t>
        <a:bodyPr/>
        <a:lstStyle/>
        <a:p>
          <a:endParaRPr lang="en-GB"/>
        </a:p>
      </dgm:t>
    </dgm:pt>
    <dgm:pt modelId="{02B55229-D967-4DE9-8176-37DCA15F7E86}">
      <dgm:prSet phldrT="[Text]" custT="1"/>
      <dgm:spPr/>
      <dgm:t>
        <a:bodyPr/>
        <a:lstStyle/>
        <a:p>
          <a:r>
            <a:rPr lang="en-GB" sz="2000" dirty="0"/>
            <a:t>Saad does not believe the palm reader</a:t>
          </a:r>
        </a:p>
      </dgm:t>
    </dgm:pt>
    <dgm:pt modelId="{294E0F03-12FB-4AB1-8E63-9AE90B71FF05}" type="parTrans" cxnId="{38346F43-8AB1-4BC3-85A7-A0ABC0946511}">
      <dgm:prSet/>
      <dgm:spPr/>
      <dgm:t>
        <a:bodyPr/>
        <a:lstStyle/>
        <a:p>
          <a:endParaRPr lang="en-GB"/>
        </a:p>
      </dgm:t>
    </dgm:pt>
    <dgm:pt modelId="{B8E6FC19-B3A6-45A8-BA4C-A9ECF2FEEB8C}" type="sibTrans" cxnId="{38346F43-8AB1-4BC3-85A7-A0ABC0946511}">
      <dgm:prSet/>
      <dgm:spPr/>
      <dgm:t>
        <a:bodyPr/>
        <a:lstStyle/>
        <a:p>
          <a:endParaRPr lang="en-GB"/>
        </a:p>
      </dgm:t>
    </dgm:pt>
    <dgm:pt modelId="{87B95C64-DDB5-43D4-A6BC-185D5A7456FA}" type="pres">
      <dgm:prSet presAssocID="{34706C59-59D0-484C-A8C5-B13499C8F4BE}" presName="theList" presStyleCnt="0">
        <dgm:presLayoutVars>
          <dgm:dir/>
          <dgm:animLvl val="lvl"/>
          <dgm:resizeHandles val="exact"/>
        </dgm:presLayoutVars>
      </dgm:prSet>
      <dgm:spPr/>
    </dgm:pt>
    <dgm:pt modelId="{4213CCDD-A739-4EB1-8AC3-A2F2075A879D}" type="pres">
      <dgm:prSet presAssocID="{4FFF1BD9-3138-471B-9A88-4DFC23FFC7F4}" presName="compNode" presStyleCnt="0"/>
      <dgm:spPr/>
    </dgm:pt>
    <dgm:pt modelId="{0CA936C6-F4C1-4771-87E5-9F0DE98CA9DC}" type="pres">
      <dgm:prSet presAssocID="{4FFF1BD9-3138-471B-9A88-4DFC23FFC7F4}" presName="aNode" presStyleLbl="bgShp" presStyleIdx="0" presStyleCnt="1" custLinFactNeighborX="-974" custLinFactNeighborY="0"/>
      <dgm:spPr/>
    </dgm:pt>
    <dgm:pt modelId="{A5F5B61C-3E5D-4CF3-B711-1F29B9C41B1D}" type="pres">
      <dgm:prSet presAssocID="{4FFF1BD9-3138-471B-9A88-4DFC23FFC7F4}" presName="textNode" presStyleLbl="bgShp" presStyleIdx="0" presStyleCnt="1"/>
      <dgm:spPr/>
    </dgm:pt>
    <dgm:pt modelId="{340AE399-6963-4F7C-A795-11343E21B7D7}" type="pres">
      <dgm:prSet presAssocID="{4FFF1BD9-3138-471B-9A88-4DFC23FFC7F4}" presName="compChildNode" presStyleCnt="0"/>
      <dgm:spPr/>
    </dgm:pt>
    <dgm:pt modelId="{3910EDD5-36E9-42BC-B1E3-68E5E0662DCE}" type="pres">
      <dgm:prSet presAssocID="{4FFF1BD9-3138-471B-9A88-4DFC23FFC7F4}" presName="theInnerList" presStyleCnt="0"/>
      <dgm:spPr/>
    </dgm:pt>
    <dgm:pt modelId="{BFD401F1-38A2-43FB-80B7-722987DF9CB2}" type="pres">
      <dgm:prSet presAssocID="{E318206E-9569-4049-B48E-6287CFDDEACB}" presName="childNode" presStyleLbl="node1" presStyleIdx="0" presStyleCnt="5" custScaleX="116255" custScaleY="149138" custLinFactY="-35796" custLinFactNeighborX="134" custLinFactNeighborY="-100000">
        <dgm:presLayoutVars>
          <dgm:bulletEnabled val="1"/>
        </dgm:presLayoutVars>
      </dgm:prSet>
      <dgm:spPr/>
    </dgm:pt>
    <dgm:pt modelId="{05817ADC-233F-4ACA-BAC6-A9F5F8A8FB3A}" type="pres">
      <dgm:prSet presAssocID="{E318206E-9569-4049-B48E-6287CFDDEACB}" presName="aSpace2" presStyleCnt="0"/>
      <dgm:spPr/>
    </dgm:pt>
    <dgm:pt modelId="{6394C042-B138-404A-8C4F-B5065B943744}" type="pres">
      <dgm:prSet presAssocID="{76F44C43-E60E-4EB0-BFE9-32B59B93EE2B}" presName="childNode" presStyleLbl="node1" presStyleIdx="1" presStyleCnt="5" custScaleX="115717" custScaleY="136200" custLinFactY="-23287" custLinFactNeighborX="-269" custLinFactNeighborY="-100000">
        <dgm:presLayoutVars>
          <dgm:bulletEnabled val="1"/>
        </dgm:presLayoutVars>
      </dgm:prSet>
      <dgm:spPr/>
    </dgm:pt>
    <dgm:pt modelId="{81B5484F-5539-4B4B-B173-F3476B73A4C1}" type="pres">
      <dgm:prSet presAssocID="{76F44C43-E60E-4EB0-BFE9-32B59B93EE2B}" presName="aSpace2" presStyleCnt="0"/>
      <dgm:spPr/>
    </dgm:pt>
    <dgm:pt modelId="{9F5D5A19-0A36-493F-B6BA-1901CE41A489}" type="pres">
      <dgm:prSet presAssocID="{79B28A5C-2588-4470-BAC7-1867D0B5A73E}" presName="childNode" presStyleLbl="node1" presStyleIdx="2" presStyleCnt="5" custScaleX="115986" custLinFactY="-17361" custLinFactNeighborY="-100000">
        <dgm:presLayoutVars>
          <dgm:bulletEnabled val="1"/>
        </dgm:presLayoutVars>
      </dgm:prSet>
      <dgm:spPr/>
    </dgm:pt>
    <dgm:pt modelId="{902DF481-5431-4C11-AE9C-C9F3EE11DE2A}" type="pres">
      <dgm:prSet presAssocID="{79B28A5C-2588-4470-BAC7-1867D0B5A73E}" presName="aSpace2" presStyleCnt="0"/>
      <dgm:spPr/>
    </dgm:pt>
    <dgm:pt modelId="{D1236F8B-D496-482C-B60C-8C1DB6CEE009}" type="pres">
      <dgm:prSet presAssocID="{02B55229-D967-4DE9-8176-37DCA15F7E86}" presName="childNode" presStyleLbl="node1" presStyleIdx="3" presStyleCnt="5" custScaleX="115136" custLinFactY="-12449" custLinFactNeighborX="-113" custLinFactNeighborY="-100000">
        <dgm:presLayoutVars>
          <dgm:bulletEnabled val="1"/>
        </dgm:presLayoutVars>
      </dgm:prSet>
      <dgm:spPr/>
    </dgm:pt>
    <dgm:pt modelId="{1A3BA7B2-AA5D-4E9E-9C25-B106F9466406}" type="pres">
      <dgm:prSet presAssocID="{02B55229-D967-4DE9-8176-37DCA15F7E86}" presName="aSpace2" presStyleCnt="0"/>
      <dgm:spPr/>
    </dgm:pt>
    <dgm:pt modelId="{AC5C682F-E251-44C3-A6EB-1FED6393F74F}" type="pres">
      <dgm:prSet presAssocID="{38ACB31D-324C-4F4C-8472-A34261419088}" presName="childNode" presStyleLbl="node1" presStyleIdx="4" presStyleCnt="5" custScaleX="115604" custLinFactNeighborY="-95780">
        <dgm:presLayoutVars>
          <dgm:bulletEnabled val="1"/>
        </dgm:presLayoutVars>
      </dgm:prSet>
      <dgm:spPr/>
    </dgm:pt>
  </dgm:ptLst>
  <dgm:cxnLst>
    <dgm:cxn modelId="{10862900-E82B-4003-BEAD-2D5F4800D665}" type="presOf" srcId="{79B28A5C-2588-4470-BAC7-1867D0B5A73E}" destId="{9F5D5A19-0A36-493F-B6BA-1901CE41A489}" srcOrd="0" destOrd="0" presId="urn:microsoft.com/office/officeart/2005/8/layout/lProcess2"/>
    <dgm:cxn modelId="{9FE06A18-8292-4592-A997-ACCD2CD1AECE}" type="presOf" srcId="{4FFF1BD9-3138-471B-9A88-4DFC23FFC7F4}" destId="{0CA936C6-F4C1-4771-87E5-9F0DE98CA9DC}" srcOrd="0" destOrd="0" presId="urn:microsoft.com/office/officeart/2005/8/layout/lProcess2"/>
    <dgm:cxn modelId="{3DFB8026-FB93-42A1-821E-DB76A9F10AB2}" type="presOf" srcId="{E318206E-9569-4049-B48E-6287CFDDEACB}" destId="{BFD401F1-38A2-43FB-80B7-722987DF9CB2}" srcOrd="0" destOrd="0" presId="urn:microsoft.com/office/officeart/2005/8/layout/lProcess2"/>
    <dgm:cxn modelId="{5D883A2E-C8E6-4D5B-88E8-012FA5790A28}" srcId="{34706C59-59D0-484C-A8C5-B13499C8F4BE}" destId="{4FFF1BD9-3138-471B-9A88-4DFC23FFC7F4}" srcOrd="0" destOrd="0" parTransId="{448AFD7B-458F-4C74-AF8E-8436473B9BDA}" sibTransId="{74A1586C-C716-4C2B-B11F-E840BAE09BD0}"/>
    <dgm:cxn modelId="{6817F53A-4C40-4072-AD1B-80AF8B17F19A}" srcId="{4FFF1BD9-3138-471B-9A88-4DFC23FFC7F4}" destId="{76F44C43-E60E-4EB0-BFE9-32B59B93EE2B}" srcOrd="1" destOrd="0" parTransId="{216C122D-8CF4-47AC-B322-68327A8039D2}" sibTransId="{65252533-2497-4334-B1DE-29D53341D2DB}"/>
    <dgm:cxn modelId="{38346F43-8AB1-4BC3-85A7-A0ABC0946511}" srcId="{4FFF1BD9-3138-471B-9A88-4DFC23FFC7F4}" destId="{02B55229-D967-4DE9-8176-37DCA15F7E86}" srcOrd="3" destOrd="0" parTransId="{294E0F03-12FB-4AB1-8E63-9AE90B71FF05}" sibTransId="{B8E6FC19-B3A6-45A8-BA4C-A9ECF2FEEB8C}"/>
    <dgm:cxn modelId="{7DD17D81-49AD-4994-98F8-7C2FE2C9129E}" type="presOf" srcId="{38ACB31D-324C-4F4C-8472-A34261419088}" destId="{AC5C682F-E251-44C3-A6EB-1FED6393F74F}" srcOrd="0" destOrd="0" presId="urn:microsoft.com/office/officeart/2005/8/layout/lProcess2"/>
    <dgm:cxn modelId="{F94EA491-A07F-4431-85A0-EEBC1FAC5A6D}" srcId="{4FFF1BD9-3138-471B-9A88-4DFC23FFC7F4}" destId="{38ACB31D-324C-4F4C-8472-A34261419088}" srcOrd="4" destOrd="0" parTransId="{267350F5-21E0-4E91-840F-2ECBDDC03B8B}" sibTransId="{69092F75-F652-4D61-84F8-08D2749C89D4}"/>
    <dgm:cxn modelId="{023C669E-75B8-4C23-A489-9DE2984933E1}" type="presOf" srcId="{02B55229-D967-4DE9-8176-37DCA15F7E86}" destId="{D1236F8B-D496-482C-B60C-8C1DB6CEE009}" srcOrd="0" destOrd="0" presId="urn:microsoft.com/office/officeart/2005/8/layout/lProcess2"/>
    <dgm:cxn modelId="{CE732FA1-7EC2-40C0-9B95-34D174587895}" type="presOf" srcId="{34706C59-59D0-484C-A8C5-B13499C8F4BE}" destId="{87B95C64-DDB5-43D4-A6BC-185D5A7456FA}" srcOrd="0" destOrd="0" presId="urn:microsoft.com/office/officeart/2005/8/layout/lProcess2"/>
    <dgm:cxn modelId="{0A2969AC-E763-4EF1-86A0-DFA168084A3D}" srcId="{4FFF1BD9-3138-471B-9A88-4DFC23FFC7F4}" destId="{E318206E-9569-4049-B48E-6287CFDDEACB}" srcOrd="0" destOrd="0" parTransId="{2CDB8EC7-5E2F-436F-913D-EA71F60736BF}" sibTransId="{D84101FE-37E3-4605-B4B1-D0879C29A80D}"/>
    <dgm:cxn modelId="{C85611BE-ED14-4BF9-9882-6A0F91211C7F}" srcId="{4FFF1BD9-3138-471B-9A88-4DFC23FFC7F4}" destId="{79B28A5C-2588-4470-BAC7-1867D0B5A73E}" srcOrd="2" destOrd="0" parTransId="{63D24CE6-1282-48A0-A72C-BBB1A47AB2B4}" sibTransId="{7ADA7765-7C09-4475-A203-7CB0373B96B9}"/>
    <dgm:cxn modelId="{A37818D0-6858-41E7-9AAE-EC2A0609DD67}" type="presOf" srcId="{4FFF1BD9-3138-471B-9A88-4DFC23FFC7F4}" destId="{A5F5B61C-3E5D-4CF3-B711-1F29B9C41B1D}" srcOrd="1" destOrd="0" presId="urn:microsoft.com/office/officeart/2005/8/layout/lProcess2"/>
    <dgm:cxn modelId="{A351F8E9-18FB-4BFF-88C0-931FBB569E2E}" type="presOf" srcId="{76F44C43-E60E-4EB0-BFE9-32B59B93EE2B}" destId="{6394C042-B138-404A-8C4F-B5065B943744}" srcOrd="0" destOrd="0" presId="urn:microsoft.com/office/officeart/2005/8/layout/lProcess2"/>
    <dgm:cxn modelId="{51DB968B-8950-44C1-BDD4-FE7D2627250C}" type="presParOf" srcId="{87B95C64-DDB5-43D4-A6BC-185D5A7456FA}" destId="{4213CCDD-A739-4EB1-8AC3-A2F2075A879D}" srcOrd="0" destOrd="0" presId="urn:microsoft.com/office/officeart/2005/8/layout/lProcess2"/>
    <dgm:cxn modelId="{A4934347-55C9-45D8-9C87-6BC98FCE4685}" type="presParOf" srcId="{4213CCDD-A739-4EB1-8AC3-A2F2075A879D}" destId="{0CA936C6-F4C1-4771-87E5-9F0DE98CA9DC}" srcOrd="0" destOrd="0" presId="urn:microsoft.com/office/officeart/2005/8/layout/lProcess2"/>
    <dgm:cxn modelId="{1882536F-FB08-44CA-A9F6-6E8FD3451BFF}" type="presParOf" srcId="{4213CCDD-A739-4EB1-8AC3-A2F2075A879D}" destId="{A5F5B61C-3E5D-4CF3-B711-1F29B9C41B1D}" srcOrd="1" destOrd="0" presId="urn:microsoft.com/office/officeart/2005/8/layout/lProcess2"/>
    <dgm:cxn modelId="{9240ABD9-E8A1-4056-BB7E-9C69B7C3CC08}" type="presParOf" srcId="{4213CCDD-A739-4EB1-8AC3-A2F2075A879D}" destId="{340AE399-6963-4F7C-A795-11343E21B7D7}" srcOrd="2" destOrd="0" presId="urn:microsoft.com/office/officeart/2005/8/layout/lProcess2"/>
    <dgm:cxn modelId="{B5C19429-CEB8-489A-912C-1A2B382CC872}" type="presParOf" srcId="{340AE399-6963-4F7C-A795-11343E21B7D7}" destId="{3910EDD5-36E9-42BC-B1E3-68E5E0662DCE}" srcOrd="0" destOrd="0" presId="urn:microsoft.com/office/officeart/2005/8/layout/lProcess2"/>
    <dgm:cxn modelId="{3248D6F5-0321-4570-8EEC-AA903F0845A6}" type="presParOf" srcId="{3910EDD5-36E9-42BC-B1E3-68E5E0662DCE}" destId="{BFD401F1-38A2-43FB-80B7-722987DF9CB2}" srcOrd="0" destOrd="0" presId="urn:microsoft.com/office/officeart/2005/8/layout/lProcess2"/>
    <dgm:cxn modelId="{865DA4E7-EA25-46EE-A674-8C3621CB792A}" type="presParOf" srcId="{3910EDD5-36E9-42BC-B1E3-68E5E0662DCE}" destId="{05817ADC-233F-4ACA-BAC6-A9F5F8A8FB3A}" srcOrd="1" destOrd="0" presId="urn:microsoft.com/office/officeart/2005/8/layout/lProcess2"/>
    <dgm:cxn modelId="{8371096A-ED27-4DDA-AF04-193F9B265CFE}" type="presParOf" srcId="{3910EDD5-36E9-42BC-B1E3-68E5E0662DCE}" destId="{6394C042-B138-404A-8C4F-B5065B943744}" srcOrd="2" destOrd="0" presId="urn:microsoft.com/office/officeart/2005/8/layout/lProcess2"/>
    <dgm:cxn modelId="{18A4EE0A-C11C-4BDA-90D2-241C890E2825}" type="presParOf" srcId="{3910EDD5-36E9-42BC-B1E3-68E5E0662DCE}" destId="{81B5484F-5539-4B4B-B173-F3476B73A4C1}" srcOrd="3" destOrd="0" presId="urn:microsoft.com/office/officeart/2005/8/layout/lProcess2"/>
    <dgm:cxn modelId="{BB390EB7-769A-4E8D-BB6E-E363F0CC76CF}" type="presParOf" srcId="{3910EDD5-36E9-42BC-B1E3-68E5E0662DCE}" destId="{9F5D5A19-0A36-493F-B6BA-1901CE41A489}" srcOrd="4" destOrd="0" presId="urn:microsoft.com/office/officeart/2005/8/layout/lProcess2"/>
    <dgm:cxn modelId="{4FAD8F0F-311F-4D7F-A7A7-9E735CF403B6}" type="presParOf" srcId="{3910EDD5-36E9-42BC-B1E3-68E5E0662DCE}" destId="{902DF481-5431-4C11-AE9C-C9F3EE11DE2A}" srcOrd="5" destOrd="0" presId="urn:microsoft.com/office/officeart/2005/8/layout/lProcess2"/>
    <dgm:cxn modelId="{6D4FFEE6-852F-4613-AA80-7401FE93C90D}" type="presParOf" srcId="{3910EDD5-36E9-42BC-B1E3-68E5E0662DCE}" destId="{D1236F8B-D496-482C-B60C-8C1DB6CEE009}" srcOrd="6" destOrd="0" presId="urn:microsoft.com/office/officeart/2005/8/layout/lProcess2"/>
    <dgm:cxn modelId="{0A7181E1-C14B-40AC-9403-8BCF268812AF}" type="presParOf" srcId="{3910EDD5-36E9-42BC-B1E3-68E5E0662DCE}" destId="{1A3BA7B2-AA5D-4E9E-9C25-B106F9466406}" srcOrd="7" destOrd="0" presId="urn:microsoft.com/office/officeart/2005/8/layout/lProcess2"/>
    <dgm:cxn modelId="{10598186-064E-4AD8-A68A-2234B8AA99C5}" type="presParOf" srcId="{3910EDD5-36E9-42BC-B1E3-68E5E0662DCE}" destId="{AC5C682F-E251-44C3-A6EB-1FED6393F74F}"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706C59-59D0-484C-A8C5-B13499C8F4BE}"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custT="1"/>
      <dgm:spPr/>
      <dgm:t>
        <a:bodyPr/>
        <a:lstStyle/>
        <a:p>
          <a:pPr algn="l"/>
          <a:r>
            <a:rPr lang="en-GB" sz="2000" b="0" dirty="0">
              <a:latin typeface="+mj-lt"/>
              <a:cs typeface="Arial" panose="020B0604020202020204" pitchFamily="34" charset="0"/>
            </a:rPr>
            <a:t>Malaika always admired Mo Farah</a:t>
          </a:r>
        </a:p>
      </dgm:t>
    </dgm:pt>
    <dgm:pt modelId="{448AFD7B-458F-4C74-AF8E-8436473B9BDA}" type="parTrans" cxnId="{5D883A2E-C8E6-4D5B-88E8-012FA5790A28}">
      <dgm:prSet/>
      <dgm:spPr/>
      <dgm:t>
        <a:bodyPr/>
        <a:lstStyle/>
        <a:p>
          <a:pPr algn="l"/>
          <a:endParaRPr lang="en-GB" sz="2000" b="0">
            <a:latin typeface="+mj-lt"/>
            <a:cs typeface="Arial" panose="020B0604020202020204" pitchFamily="34" charset="0"/>
          </a:endParaRPr>
        </a:p>
      </dgm:t>
    </dgm:pt>
    <dgm:pt modelId="{74A1586C-C716-4C2B-B11F-E840BAE09BD0}" type="sibTrans" cxnId="{5D883A2E-C8E6-4D5B-88E8-012FA5790A28}">
      <dgm:prSet/>
      <dgm:spPr/>
      <dgm:t>
        <a:bodyPr/>
        <a:lstStyle/>
        <a:p>
          <a:pPr algn="l"/>
          <a:endParaRPr lang="en-GB" sz="2000" b="0">
            <a:latin typeface="+mj-lt"/>
            <a:cs typeface="Arial" panose="020B0604020202020204" pitchFamily="34" charset="0"/>
          </a:endParaRPr>
        </a:p>
      </dgm:t>
    </dgm:pt>
    <dgm:pt modelId="{D96F4A89-7BB5-424E-A191-89FC9FA87EDE}">
      <dgm:prSet phldrT="[Text]" custT="1"/>
      <dgm:spPr/>
      <dgm:t>
        <a:bodyPr/>
        <a:lstStyle/>
        <a:p>
          <a:pPr algn="l"/>
          <a:r>
            <a:rPr lang="en-GB" sz="2000" b="0" dirty="0">
              <a:latin typeface="+mj-lt"/>
              <a:cs typeface="Arial" panose="020B0604020202020204" pitchFamily="34" charset="0"/>
            </a:rPr>
            <a:t>Since a child she wished to meet him one day</a:t>
          </a:r>
        </a:p>
      </dgm:t>
    </dgm:pt>
    <dgm:pt modelId="{3288624C-E187-4EFA-B1AA-F8C1D1EB900D}" type="parTrans" cxnId="{775CDD40-E992-421B-BEBC-9260788340BC}">
      <dgm:prSet/>
      <dgm:spPr/>
      <dgm:t>
        <a:bodyPr/>
        <a:lstStyle/>
        <a:p>
          <a:pPr algn="l"/>
          <a:endParaRPr lang="en-GB" sz="2000" b="0">
            <a:latin typeface="+mj-lt"/>
            <a:cs typeface="Arial" panose="020B0604020202020204" pitchFamily="34" charset="0"/>
          </a:endParaRPr>
        </a:p>
      </dgm:t>
    </dgm:pt>
    <dgm:pt modelId="{05883AF5-CA0E-431C-9878-EA799BDB6FB3}" type="sibTrans" cxnId="{775CDD40-E992-421B-BEBC-9260788340BC}">
      <dgm:prSet/>
      <dgm:spPr/>
      <dgm:t>
        <a:bodyPr/>
        <a:lstStyle/>
        <a:p>
          <a:pPr algn="l"/>
          <a:endParaRPr lang="en-GB" sz="2000" b="0">
            <a:latin typeface="+mj-lt"/>
            <a:cs typeface="Arial" panose="020B0604020202020204" pitchFamily="34" charset="0"/>
          </a:endParaRPr>
        </a:p>
      </dgm:t>
    </dgm:pt>
    <dgm:pt modelId="{2CE66CA4-887C-4E31-AE01-A9E70F2C7F54}">
      <dgm:prSet phldrT="[Text]" custT="1"/>
      <dgm:spPr/>
      <dgm:t>
        <a:bodyPr/>
        <a:lstStyle/>
        <a:p>
          <a:pPr algn="l"/>
          <a:r>
            <a:rPr lang="en-GB" sz="2000" b="0" dirty="0">
              <a:latin typeface="+mj-lt"/>
              <a:cs typeface="Arial" panose="020B0604020202020204" pitchFamily="34" charset="0"/>
            </a:rPr>
            <a:t>Skip salaah to watch his latest videos, then do </a:t>
          </a:r>
          <a:r>
            <a:rPr lang="en-GB" sz="2000" b="0" dirty="0" err="1">
              <a:latin typeface="+mj-lt"/>
              <a:cs typeface="Arial" panose="020B0604020202020204" pitchFamily="34" charset="0"/>
            </a:rPr>
            <a:t>Kazah</a:t>
          </a:r>
          <a:endParaRPr lang="en-GB" sz="2000" b="0" dirty="0">
            <a:latin typeface="+mj-lt"/>
            <a:cs typeface="Arial" panose="020B0604020202020204" pitchFamily="34" charset="0"/>
          </a:endParaRPr>
        </a:p>
      </dgm:t>
    </dgm:pt>
    <dgm:pt modelId="{18A3A284-4E47-467B-AFEB-1C1524EAF257}" type="parTrans" cxnId="{B12A46FB-5269-4203-8F68-4D299CB39075}">
      <dgm:prSet/>
      <dgm:spPr/>
      <dgm:t>
        <a:bodyPr/>
        <a:lstStyle/>
        <a:p>
          <a:pPr algn="l"/>
          <a:endParaRPr lang="en-GB" sz="2000" b="0">
            <a:latin typeface="+mj-lt"/>
            <a:cs typeface="Arial" panose="020B0604020202020204" pitchFamily="34" charset="0"/>
          </a:endParaRPr>
        </a:p>
      </dgm:t>
    </dgm:pt>
    <dgm:pt modelId="{D148D41D-6C7D-4308-BFF5-56CC20A1F0A8}" type="sibTrans" cxnId="{B12A46FB-5269-4203-8F68-4D299CB39075}">
      <dgm:prSet/>
      <dgm:spPr/>
      <dgm:t>
        <a:bodyPr/>
        <a:lstStyle/>
        <a:p>
          <a:pPr algn="l"/>
          <a:endParaRPr lang="en-GB" sz="2000" b="0">
            <a:latin typeface="+mj-lt"/>
            <a:cs typeface="Arial" panose="020B0604020202020204" pitchFamily="34" charset="0"/>
          </a:endParaRPr>
        </a:p>
      </dgm:t>
    </dgm:pt>
    <dgm:pt modelId="{49D11C66-580D-4001-BEFA-8A4C75DAB88E}">
      <dgm:prSet phldrT="[Text]" custT="1"/>
      <dgm:spPr/>
      <dgm:t>
        <a:bodyPr/>
        <a:lstStyle/>
        <a:p>
          <a:pPr algn="l"/>
          <a:r>
            <a:rPr lang="en-GB" sz="2000" b="0" dirty="0">
              <a:latin typeface="+mj-lt"/>
              <a:cs typeface="Arial" panose="020B0604020202020204" pitchFamily="34" charset="0"/>
            </a:rPr>
            <a:t>Worked extra to make enough money to visit him</a:t>
          </a:r>
        </a:p>
      </dgm:t>
    </dgm:pt>
    <dgm:pt modelId="{CD8F7426-059B-4E38-82EA-5A4931D5DF4A}" type="parTrans" cxnId="{26A435EB-E69D-4D69-AC70-1207EEA77B1A}">
      <dgm:prSet/>
      <dgm:spPr/>
      <dgm:t>
        <a:bodyPr/>
        <a:lstStyle/>
        <a:p>
          <a:pPr algn="l"/>
          <a:endParaRPr lang="en-GB" sz="2000" b="0">
            <a:latin typeface="+mj-lt"/>
            <a:cs typeface="Arial" panose="020B0604020202020204" pitchFamily="34" charset="0"/>
          </a:endParaRPr>
        </a:p>
      </dgm:t>
    </dgm:pt>
    <dgm:pt modelId="{ECAF09E0-EE29-418B-AEC1-867EBE10187E}" type="sibTrans" cxnId="{26A435EB-E69D-4D69-AC70-1207EEA77B1A}">
      <dgm:prSet/>
      <dgm:spPr/>
      <dgm:t>
        <a:bodyPr/>
        <a:lstStyle/>
        <a:p>
          <a:pPr algn="l"/>
          <a:endParaRPr lang="en-GB" sz="2000" b="0">
            <a:latin typeface="+mj-lt"/>
            <a:cs typeface="Arial" panose="020B0604020202020204" pitchFamily="34" charset="0"/>
          </a:endParaRPr>
        </a:p>
      </dgm:t>
    </dgm:pt>
    <dgm:pt modelId="{84D91785-D42F-4C5E-ADFE-22B4ED23C158}">
      <dgm:prSet phldrT="[Text]" custT="1"/>
      <dgm:spPr/>
      <dgm:t>
        <a:bodyPr/>
        <a:lstStyle/>
        <a:p>
          <a:pPr algn="l"/>
          <a:r>
            <a:rPr lang="en-GB" sz="2000" b="0" dirty="0">
              <a:latin typeface="+mj-lt"/>
              <a:cs typeface="Arial" panose="020B0604020202020204" pitchFamily="34" charset="0"/>
            </a:rPr>
            <a:t>Spent all money to see him instead of going Hajj</a:t>
          </a:r>
        </a:p>
      </dgm:t>
    </dgm:pt>
    <dgm:pt modelId="{E13E2351-A222-4A1A-B571-CA84E89B33D8}" type="parTrans" cxnId="{401A4F3F-98F0-4D7C-8B4B-FB6D3321FA25}">
      <dgm:prSet/>
      <dgm:spPr/>
      <dgm:t>
        <a:bodyPr/>
        <a:lstStyle/>
        <a:p>
          <a:pPr algn="l"/>
          <a:endParaRPr lang="en-GB" sz="2000" b="0">
            <a:latin typeface="+mj-lt"/>
            <a:cs typeface="Arial" panose="020B0604020202020204" pitchFamily="34" charset="0"/>
          </a:endParaRPr>
        </a:p>
      </dgm:t>
    </dgm:pt>
    <dgm:pt modelId="{BD0351D1-BA64-47A3-A5A3-62CF68580CAC}" type="sibTrans" cxnId="{401A4F3F-98F0-4D7C-8B4B-FB6D3321FA25}">
      <dgm:prSet/>
      <dgm:spPr/>
      <dgm:t>
        <a:bodyPr/>
        <a:lstStyle/>
        <a:p>
          <a:pPr algn="l"/>
          <a:endParaRPr lang="en-GB" sz="2000" b="0">
            <a:latin typeface="+mj-lt"/>
            <a:cs typeface="Arial" panose="020B0604020202020204" pitchFamily="34" charset="0"/>
          </a:endParaRPr>
        </a:p>
      </dgm:t>
    </dgm:pt>
    <dgm:pt modelId="{7C6A840D-73EE-41B6-A51D-3B3302155B98}">
      <dgm:prSet phldrT="[Text]" custT="1"/>
      <dgm:spPr/>
      <dgm:t>
        <a:bodyPr/>
        <a:lstStyle/>
        <a:p>
          <a:pPr algn="l"/>
          <a:r>
            <a:rPr lang="en-GB" sz="2000" b="0" dirty="0">
              <a:latin typeface="+mj-lt"/>
              <a:cs typeface="Arial" panose="020B0604020202020204" pitchFamily="34" charset="0"/>
            </a:rPr>
            <a:t>Had banners, photos, spoke about him all the time</a:t>
          </a:r>
        </a:p>
      </dgm:t>
    </dgm:pt>
    <dgm:pt modelId="{FBA698E0-A27E-4606-9286-94C2AA45782B}" type="parTrans" cxnId="{FC4C9AB6-3879-48C4-8F30-55355696E6A1}">
      <dgm:prSet/>
      <dgm:spPr/>
      <dgm:t>
        <a:bodyPr/>
        <a:lstStyle/>
        <a:p>
          <a:pPr algn="l"/>
          <a:endParaRPr lang="en-GB" sz="2000" b="0">
            <a:latin typeface="+mj-lt"/>
            <a:cs typeface="Arial" panose="020B0604020202020204" pitchFamily="34" charset="0"/>
          </a:endParaRPr>
        </a:p>
      </dgm:t>
    </dgm:pt>
    <dgm:pt modelId="{088E6F20-A75E-4ACD-BE59-49D4DB43B77C}" type="sibTrans" cxnId="{FC4C9AB6-3879-48C4-8F30-55355696E6A1}">
      <dgm:prSet/>
      <dgm:spPr/>
      <dgm:t>
        <a:bodyPr/>
        <a:lstStyle/>
        <a:p>
          <a:pPr algn="l"/>
          <a:endParaRPr lang="en-GB" sz="2000" b="0">
            <a:latin typeface="+mj-lt"/>
            <a:cs typeface="Arial" panose="020B0604020202020204" pitchFamily="34" charset="0"/>
          </a:endParaRPr>
        </a:p>
      </dgm:t>
    </dgm:pt>
    <dgm:pt modelId="{65B5D3BA-C9F4-4E2E-88D3-1275DEAF9E80}">
      <dgm:prSet phldrT="[Text]" custT="1"/>
      <dgm:spPr/>
      <dgm:t>
        <a:bodyPr/>
        <a:lstStyle/>
        <a:p>
          <a:pPr algn="l"/>
          <a:r>
            <a:rPr lang="en-GB" sz="2000" b="0" dirty="0">
              <a:latin typeface="+mj-lt"/>
              <a:cs typeface="Arial" panose="020B0604020202020204" pitchFamily="34" charset="0"/>
            </a:rPr>
            <a:t>Her eyes, face brightened whenever she heard of him</a:t>
          </a:r>
        </a:p>
      </dgm:t>
    </dgm:pt>
    <dgm:pt modelId="{45936794-7FD7-4131-9981-9148C01F563F}" type="parTrans" cxnId="{DF3E6FD3-27FE-4F98-BAE5-DE1CB2055411}">
      <dgm:prSet/>
      <dgm:spPr/>
      <dgm:t>
        <a:bodyPr/>
        <a:lstStyle/>
        <a:p>
          <a:pPr algn="l"/>
          <a:endParaRPr lang="en-GB" sz="1800" b="0">
            <a:latin typeface="+mj-lt"/>
            <a:cs typeface="Arial" panose="020B0604020202020204" pitchFamily="34" charset="0"/>
          </a:endParaRPr>
        </a:p>
      </dgm:t>
    </dgm:pt>
    <dgm:pt modelId="{91A4844B-DB2C-49FC-B753-32B3796762FC}" type="sibTrans" cxnId="{DF3E6FD3-27FE-4F98-BAE5-DE1CB2055411}">
      <dgm:prSet/>
      <dgm:spPr/>
      <dgm:t>
        <a:bodyPr/>
        <a:lstStyle/>
        <a:p>
          <a:pPr algn="l"/>
          <a:endParaRPr lang="en-GB" sz="1800" b="0">
            <a:latin typeface="+mj-lt"/>
            <a:cs typeface="Arial" panose="020B0604020202020204" pitchFamily="34" charset="0"/>
          </a:endParaRPr>
        </a:p>
      </dgm:t>
    </dgm:pt>
    <dgm:pt modelId="{5C56A4A3-1AEB-4090-A30A-40DE5BAD2B2D}" type="pres">
      <dgm:prSet presAssocID="{34706C59-59D0-484C-A8C5-B13499C8F4BE}" presName="linear" presStyleCnt="0">
        <dgm:presLayoutVars>
          <dgm:animLvl val="lvl"/>
          <dgm:resizeHandles val="exact"/>
        </dgm:presLayoutVars>
      </dgm:prSet>
      <dgm:spPr/>
    </dgm:pt>
    <dgm:pt modelId="{472833A2-EFB2-47AF-B2A6-06D7BD9A8BF6}" type="pres">
      <dgm:prSet presAssocID="{4FFF1BD9-3138-471B-9A88-4DFC23FFC7F4}" presName="parentText" presStyleLbl="node1" presStyleIdx="0" presStyleCnt="7">
        <dgm:presLayoutVars>
          <dgm:chMax val="0"/>
          <dgm:bulletEnabled val="1"/>
        </dgm:presLayoutVars>
      </dgm:prSet>
      <dgm:spPr/>
    </dgm:pt>
    <dgm:pt modelId="{7D075536-D8FC-43CE-9CF4-B3AC4B565BDC}" type="pres">
      <dgm:prSet presAssocID="{74A1586C-C716-4C2B-B11F-E840BAE09BD0}" presName="spacer" presStyleCnt="0"/>
      <dgm:spPr/>
    </dgm:pt>
    <dgm:pt modelId="{70C90CA5-E313-4447-9D2D-ED1244092372}" type="pres">
      <dgm:prSet presAssocID="{D96F4A89-7BB5-424E-A191-89FC9FA87EDE}" presName="parentText" presStyleLbl="node1" presStyleIdx="1" presStyleCnt="7">
        <dgm:presLayoutVars>
          <dgm:chMax val="0"/>
          <dgm:bulletEnabled val="1"/>
        </dgm:presLayoutVars>
      </dgm:prSet>
      <dgm:spPr/>
    </dgm:pt>
    <dgm:pt modelId="{E300DB2A-2DE7-4CFD-A117-A868400C7A9A}" type="pres">
      <dgm:prSet presAssocID="{05883AF5-CA0E-431C-9878-EA799BDB6FB3}" presName="spacer" presStyleCnt="0"/>
      <dgm:spPr/>
    </dgm:pt>
    <dgm:pt modelId="{9F892D3B-64F3-4EF3-B3A2-10E1A48EE628}" type="pres">
      <dgm:prSet presAssocID="{2CE66CA4-887C-4E31-AE01-A9E70F2C7F54}" presName="parentText" presStyleLbl="node1" presStyleIdx="2" presStyleCnt="7">
        <dgm:presLayoutVars>
          <dgm:chMax val="0"/>
          <dgm:bulletEnabled val="1"/>
        </dgm:presLayoutVars>
      </dgm:prSet>
      <dgm:spPr/>
    </dgm:pt>
    <dgm:pt modelId="{066CDBB7-1149-4385-9DCD-4424D21E0F4A}" type="pres">
      <dgm:prSet presAssocID="{D148D41D-6C7D-4308-BFF5-56CC20A1F0A8}" presName="spacer" presStyleCnt="0"/>
      <dgm:spPr/>
    </dgm:pt>
    <dgm:pt modelId="{B650222D-57C0-4132-86FA-8EF3E69C1920}" type="pres">
      <dgm:prSet presAssocID="{7C6A840D-73EE-41B6-A51D-3B3302155B98}" presName="parentText" presStyleLbl="node1" presStyleIdx="3" presStyleCnt="7">
        <dgm:presLayoutVars>
          <dgm:chMax val="0"/>
          <dgm:bulletEnabled val="1"/>
        </dgm:presLayoutVars>
      </dgm:prSet>
      <dgm:spPr/>
    </dgm:pt>
    <dgm:pt modelId="{6730811D-A56C-43D0-B594-19EBDB6FC50F}" type="pres">
      <dgm:prSet presAssocID="{088E6F20-A75E-4ACD-BE59-49D4DB43B77C}" presName="spacer" presStyleCnt="0"/>
      <dgm:spPr/>
    </dgm:pt>
    <dgm:pt modelId="{B2DC243E-7918-45DC-8EA1-B088E7AE20D0}" type="pres">
      <dgm:prSet presAssocID="{65B5D3BA-C9F4-4E2E-88D3-1275DEAF9E80}" presName="parentText" presStyleLbl="node1" presStyleIdx="4" presStyleCnt="7">
        <dgm:presLayoutVars>
          <dgm:chMax val="0"/>
          <dgm:bulletEnabled val="1"/>
        </dgm:presLayoutVars>
      </dgm:prSet>
      <dgm:spPr/>
    </dgm:pt>
    <dgm:pt modelId="{73ECC110-CA07-4818-992A-2E3D153026EF}" type="pres">
      <dgm:prSet presAssocID="{91A4844B-DB2C-49FC-B753-32B3796762FC}" presName="spacer" presStyleCnt="0"/>
      <dgm:spPr/>
    </dgm:pt>
    <dgm:pt modelId="{A8A05641-7E16-47EA-8284-3D6575A22E26}" type="pres">
      <dgm:prSet presAssocID="{49D11C66-580D-4001-BEFA-8A4C75DAB88E}" presName="parentText" presStyleLbl="node1" presStyleIdx="5" presStyleCnt="7">
        <dgm:presLayoutVars>
          <dgm:chMax val="0"/>
          <dgm:bulletEnabled val="1"/>
        </dgm:presLayoutVars>
      </dgm:prSet>
      <dgm:spPr/>
    </dgm:pt>
    <dgm:pt modelId="{1B0FBA84-3128-4765-BCFA-78458CF50D3B}" type="pres">
      <dgm:prSet presAssocID="{ECAF09E0-EE29-418B-AEC1-867EBE10187E}" presName="spacer" presStyleCnt="0"/>
      <dgm:spPr/>
    </dgm:pt>
    <dgm:pt modelId="{73ECED24-40D0-401B-80EA-A0084B0A8B72}" type="pres">
      <dgm:prSet presAssocID="{84D91785-D42F-4C5E-ADFE-22B4ED23C158}" presName="parentText" presStyleLbl="node1" presStyleIdx="6" presStyleCnt="7">
        <dgm:presLayoutVars>
          <dgm:chMax val="0"/>
          <dgm:bulletEnabled val="1"/>
        </dgm:presLayoutVars>
      </dgm:prSet>
      <dgm:spPr/>
    </dgm:pt>
  </dgm:ptLst>
  <dgm:cxnLst>
    <dgm:cxn modelId="{DD47C319-99AF-4A1F-BA51-DB1004B130F6}" type="presOf" srcId="{2CE66CA4-887C-4E31-AE01-A9E70F2C7F54}" destId="{9F892D3B-64F3-4EF3-B3A2-10E1A48EE628}" srcOrd="0" destOrd="0" presId="urn:microsoft.com/office/officeart/2005/8/layout/vList2"/>
    <dgm:cxn modelId="{5D883A2E-C8E6-4D5B-88E8-012FA5790A28}" srcId="{34706C59-59D0-484C-A8C5-B13499C8F4BE}" destId="{4FFF1BD9-3138-471B-9A88-4DFC23FFC7F4}" srcOrd="0" destOrd="0" parTransId="{448AFD7B-458F-4C74-AF8E-8436473B9BDA}" sibTransId="{74A1586C-C716-4C2B-B11F-E840BAE09BD0}"/>
    <dgm:cxn modelId="{401A4F3F-98F0-4D7C-8B4B-FB6D3321FA25}" srcId="{34706C59-59D0-484C-A8C5-B13499C8F4BE}" destId="{84D91785-D42F-4C5E-ADFE-22B4ED23C158}" srcOrd="6" destOrd="0" parTransId="{E13E2351-A222-4A1A-B571-CA84E89B33D8}" sibTransId="{BD0351D1-BA64-47A3-A5A3-62CF68580CAC}"/>
    <dgm:cxn modelId="{775CDD40-E992-421B-BEBC-9260788340BC}" srcId="{34706C59-59D0-484C-A8C5-B13499C8F4BE}" destId="{D96F4A89-7BB5-424E-A191-89FC9FA87EDE}" srcOrd="1" destOrd="0" parTransId="{3288624C-E187-4EFA-B1AA-F8C1D1EB900D}" sibTransId="{05883AF5-CA0E-431C-9878-EA799BDB6FB3}"/>
    <dgm:cxn modelId="{29CE9E5C-A8C3-4FEB-85CF-C11ADE359DDC}" type="presOf" srcId="{49D11C66-580D-4001-BEFA-8A4C75DAB88E}" destId="{A8A05641-7E16-47EA-8284-3D6575A22E26}" srcOrd="0" destOrd="0" presId="urn:microsoft.com/office/officeart/2005/8/layout/vList2"/>
    <dgm:cxn modelId="{1DBBED42-185A-48E7-81F9-AB44DB2DABAF}" type="presOf" srcId="{34706C59-59D0-484C-A8C5-B13499C8F4BE}" destId="{5C56A4A3-1AEB-4090-A30A-40DE5BAD2B2D}" srcOrd="0" destOrd="0" presId="urn:microsoft.com/office/officeart/2005/8/layout/vList2"/>
    <dgm:cxn modelId="{F720044D-6ACF-43A3-B0C3-89D46F045A71}" type="presOf" srcId="{84D91785-D42F-4C5E-ADFE-22B4ED23C158}" destId="{73ECED24-40D0-401B-80EA-A0084B0A8B72}" srcOrd="0" destOrd="0" presId="urn:microsoft.com/office/officeart/2005/8/layout/vList2"/>
    <dgm:cxn modelId="{94AD5A7D-F084-432C-9FD6-89865BA7E0FA}" type="presOf" srcId="{65B5D3BA-C9F4-4E2E-88D3-1275DEAF9E80}" destId="{B2DC243E-7918-45DC-8EA1-B088E7AE20D0}" srcOrd="0" destOrd="0" presId="urn:microsoft.com/office/officeart/2005/8/layout/vList2"/>
    <dgm:cxn modelId="{67EBC981-0152-4EDA-8C7B-07EB85FD3F1B}" type="presOf" srcId="{D96F4A89-7BB5-424E-A191-89FC9FA87EDE}" destId="{70C90CA5-E313-4447-9D2D-ED1244092372}" srcOrd="0" destOrd="0" presId="urn:microsoft.com/office/officeart/2005/8/layout/vList2"/>
    <dgm:cxn modelId="{FC4C9AB6-3879-48C4-8F30-55355696E6A1}" srcId="{34706C59-59D0-484C-A8C5-B13499C8F4BE}" destId="{7C6A840D-73EE-41B6-A51D-3B3302155B98}" srcOrd="3" destOrd="0" parTransId="{FBA698E0-A27E-4606-9286-94C2AA45782B}" sibTransId="{088E6F20-A75E-4ACD-BE59-49D4DB43B77C}"/>
    <dgm:cxn modelId="{5D2EB4B7-6D0A-4CF3-A7E6-47B5612E669E}" type="presOf" srcId="{7C6A840D-73EE-41B6-A51D-3B3302155B98}" destId="{B650222D-57C0-4132-86FA-8EF3E69C1920}" srcOrd="0" destOrd="0" presId="urn:microsoft.com/office/officeart/2005/8/layout/vList2"/>
    <dgm:cxn modelId="{DF3E6FD3-27FE-4F98-BAE5-DE1CB2055411}" srcId="{34706C59-59D0-484C-A8C5-B13499C8F4BE}" destId="{65B5D3BA-C9F4-4E2E-88D3-1275DEAF9E80}" srcOrd="4" destOrd="0" parTransId="{45936794-7FD7-4131-9981-9148C01F563F}" sibTransId="{91A4844B-DB2C-49FC-B753-32B3796762FC}"/>
    <dgm:cxn modelId="{F4B216E0-8AF1-4D3B-8889-2B0D2AA964EA}" type="presOf" srcId="{4FFF1BD9-3138-471B-9A88-4DFC23FFC7F4}" destId="{472833A2-EFB2-47AF-B2A6-06D7BD9A8BF6}" srcOrd="0" destOrd="0" presId="urn:microsoft.com/office/officeart/2005/8/layout/vList2"/>
    <dgm:cxn modelId="{26A435EB-E69D-4D69-AC70-1207EEA77B1A}" srcId="{34706C59-59D0-484C-A8C5-B13499C8F4BE}" destId="{49D11C66-580D-4001-BEFA-8A4C75DAB88E}" srcOrd="5" destOrd="0" parTransId="{CD8F7426-059B-4E38-82EA-5A4931D5DF4A}" sibTransId="{ECAF09E0-EE29-418B-AEC1-867EBE10187E}"/>
    <dgm:cxn modelId="{B12A46FB-5269-4203-8F68-4D299CB39075}" srcId="{34706C59-59D0-484C-A8C5-B13499C8F4BE}" destId="{2CE66CA4-887C-4E31-AE01-A9E70F2C7F54}" srcOrd="2" destOrd="0" parTransId="{18A3A284-4E47-467B-AFEB-1C1524EAF257}" sibTransId="{D148D41D-6C7D-4308-BFF5-56CC20A1F0A8}"/>
    <dgm:cxn modelId="{B501C59C-2555-46DC-AA5A-7041FC734CFF}" type="presParOf" srcId="{5C56A4A3-1AEB-4090-A30A-40DE5BAD2B2D}" destId="{472833A2-EFB2-47AF-B2A6-06D7BD9A8BF6}" srcOrd="0" destOrd="0" presId="urn:microsoft.com/office/officeart/2005/8/layout/vList2"/>
    <dgm:cxn modelId="{96D2DA46-7CE1-4C9B-93B1-0070D5842814}" type="presParOf" srcId="{5C56A4A3-1AEB-4090-A30A-40DE5BAD2B2D}" destId="{7D075536-D8FC-43CE-9CF4-B3AC4B565BDC}" srcOrd="1" destOrd="0" presId="urn:microsoft.com/office/officeart/2005/8/layout/vList2"/>
    <dgm:cxn modelId="{1587A80F-C453-4F42-95B0-9B1DA44B5739}" type="presParOf" srcId="{5C56A4A3-1AEB-4090-A30A-40DE5BAD2B2D}" destId="{70C90CA5-E313-4447-9D2D-ED1244092372}" srcOrd="2" destOrd="0" presId="urn:microsoft.com/office/officeart/2005/8/layout/vList2"/>
    <dgm:cxn modelId="{BA2D2F7C-B2C6-4C99-BAC2-14454A45C272}" type="presParOf" srcId="{5C56A4A3-1AEB-4090-A30A-40DE5BAD2B2D}" destId="{E300DB2A-2DE7-4CFD-A117-A868400C7A9A}" srcOrd="3" destOrd="0" presId="urn:microsoft.com/office/officeart/2005/8/layout/vList2"/>
    <dgm:cxn modelId="{7D9B0E1E-BE8E-4CDD-A80C-97525FE29E82}" type="presParOf" srcId="{5C56A4A3-1AEB-4090-A30A-40DE5BAD2B2D}" destId="{9F892D3B-64F3-4EF3-B3A2-10E1A48EE628}" srcOrd="4" destOrd="0" presId="urn:microsoft.com/office/officeart/2005/8/layout/vList2"/>
    <dgm:cxn modelId="{D5D38214-CC3C-41E8-B9CA-50F2E6CCDFB7}" type="presParOf" srcId="{5C56A4A3-1AEB-4090-A30A-40DE5BAD2B2D}" destId="{066CDBB7-1149-4385-9DCD-4424D21E0F4A}" srcOrd="5" destOrd="0" presId="urn:microsoft.com/office/officeart/2005/8/layout/vList2"/>
    <dgm:cxn modelId="{557CE6AF-3ABA-4EB4-A99B-7EEC5EA17BBF}" type="presParOf" srcId="{5C56A4A3-1AEB-4090-A30A-40DE5BAD2B2D}" destId="{B650222D-57C0-4132-86FA-8EF3E69C1920}" srcOrd="6" destOrd="0" presId="urn:microsoft.com/office/officeart/2005/8/layout/vList2"/>
    <dgm:cxn modelId="{1978C63F-448D-4A79-8CF2-7734C0CF5B47}" type="presParOf" srcId="{5C56A4A3-1AEB-4090-A30A-40DE5BAD2B2D}" destId="{6730811D-A56C-43D0-B594-19EBDB6FC50F}" srcOrd="7" destOrd="0" presId="urn:microsoft.com/office/officeart/2005/8/layout/vList2"/>
    <dgm:cxn modelId="{8E84BBA9-0F14-4E83-895B-4F20476815C0}" type="presParOf" srcId="{5C56A4A3-1AEB-4090-A30A-40DE5BAD2B2D}" destId="{B2DC243E-7918-45DC-8EA1-B088E7AE20D0}" srcOrd="8" destOrd="0" presId="urn:microsoft.com/office/officeart/2005/8/layout/vList2"/>
    <dgm:cxn modelId="{49635424-8BAB-4CF5-87A9-A2FBD7594C7E}" type="presParOf" srcId="{5C56A4A3-1AEB-4090-A30A-40DE5BAD2B2D}" destId="{73ECC110-CA07-4818-992A-2E3D153026EF}" srcOrd="9" destOrd="0" presId="urn:microsoft.com/office/officeart/2005/8/layout/vList2"/>
    <dgm:cxn modelId="{33DD5A7C-E0FB-4018-8340-97F0E029A14C}" type="presParOf" srcId="{5C56A4A3-1AEB-4090-A30A-40DE5BAD2B2D}" destId="{A8A05641-7E16-47EA-8284-3D6575A22E26}" srcOrd="10" destOrd="0" presId="urn:microsoft.com/office/officeart/2005/8/layout/vList2"/>
    <dgm:cxn modelId="{86C8EC29-AC15-4FA3-A656-219773590945}" type="presParOf" srcId="{5C56A4A3-1AEB-4090-A30A-40DE5BAD2B2D}" destId="{1B0FBA84-3128-4765-BCFA-78458CF50D3B}" srcOrd="11" destOrd="0" presId="urn:microsoft.com/office/officeart/2005/8/layout/vList2"/>
    <dgm:cxn modelId="{E384135D-0727-4CF1-A648-86C18AC44D2C}" type="presParOf" srcId="{5C56A4A3-1AEB-4090-A30A-40DE5BAD2B2D}" destId="{73ECED24-40D0-401B-80EA-A0084B0A8B7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706C59-59D0-484C-A8C5-B13499C8F4BE}"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dgm:spPr/>
      <dgm:t>
        <a:bodyPr/>
        <a:lstStyle/>
        <a:p>
          <a:r>
            <a:rPr lang="en-GB" dirty="0"/>
            <a:t>Taiba goes to the doctor for help</a:t>
          </a:r>
        </a:p>
      </dgm:t>
    </dgm:pt>
    <dgm:pt modelId="{448AFD7B-458F-4C74-AF8E-8436473B9BDA}" type="parTrans" cxnId="{5D883A2E-C8E6-4D5B-88E8-012FA5790A28}">
      <dgm:prSet/>
      <dgm:spPr/>
      <dgm:t>
        <a:bodyPr/>
        <a:lstStyle/>
        <a:p>
          <a:endParaRPr lang="en-GB"/>
        </a:p>
      </dgm:t>
    </dgm:pt>
    <dgm:pt modelId="{74A1586C-C716-4C2B-B11F-E840BAE09BD0}" type="sibTrans" cxnId="{5D883A2E-C8E6-4D5B-88E8-012FA5790A28}">
      <dgm:prSet/>
      <dgm:spPr/>
      <dgm:t>
        <a:bodyPr/>
        <a:lstStyle/>
        <a:p>
          <a:endParaRPr lang="en-GB"/>
        </a:p>
      </dgm:t>
    </dgm:pt>
    <dgm:pt modelId="{EDE6F6A0-D6E4-45C8-B3B3-C890F6A9978A}">
      <dgm:prSet phldrT="[Text]"/>
      <dgm:spPr/>
      <dgm:t>
        <a:bodyPr/>
        <a:lstStyle/>
        <a:p>
          <a:r>
            <a:rPr lang="en-GB" dirty="0"/>
            <a:t>She asks him for help about for her illness</a:t>
          </a:r>
        </a:p>
      </dgm:t>
    </dgm:pt>
    <dgm:pt modelId="{1847E2C0-1839-4E55-89BB-128BB8EBF9F7}" type="parTrans" cxnId="{FA0C4E9A-16FC-4223-B988-44132AFA1314}">
      <dgm:prSet/>
      <dgm:spPr/>
      <dgm:t>
        <a:bodyPr/>
        <a:lstStyle/>
        <a:p>
          <a:endParaRPr lang="en-GB"/>
        </a:p>
      </dgm:t>
    </dgm:pt>
    <dgm:pt modelId="{7A145C1B-0CD4-49F1-BEC6-4ADB02524E6D}" type="sibTrans" cxnId="{FA0C4E9A-16FC-4223-B988-44132AFA1314}">
      <dgm:prSet/>
      <dgm:spPr/>
      <dgm:t>
        <a:bodyPr/>
        <a:lstStyle/>
        <a:p>
          <a:endParaRPr lang="en-GB"/>
        </a:p>
      </dgm:t>
    </dgm:pt>
    <dgm:pt modelId="{51D43EA4-D67F-4199-973F-0160DCFC5E3B}">
      <dgm:prSet phldrT="[Text]"/>
      <dgm:spPr/>
      <dgm:t>
        <a:bodyPr/>
        <a:lstStyle/>
        <a:p>
          <a:r>
            <a:rPr lang="en-GB" dirty="0"/>
            <a:t>The doctor examines her </a:t>
          </a:r>
        </a:p>
      </dgm:t>
    </dgm:pt>
    <dgm:pt modelId="{8EDCBA0D-EC70-4172-BA67-EDF88FD59BEB}" type="parTrans" cxnId="{BF6080FD-2396-4865-9760-A2197BEF25FA}">
      <dgm:prSet/>
      <dgm:spPr/>
      <dgm:t>
        <a:bodyPr/>
        <a:lstStyle/>
        <a:p>
          <a:endParaRPr lang="en-GB"/>
        </a:p>
      </dgm:t>
    </dgm:pt>
    <dgm:pt modelId="{89C7AE24-5657-4EFB-A8F3-FAC13682E31A}" type="sibTrans" cxnId="{BF6080FD-2396-4865-9760-A2197BEF25FA}">
      <dgm:prSet/>
      <dgm:spPr/>
      <dgm:t>
        <a:bodyPr/>
        <a:lstStyle/>
        <a:p>
          <a:endParaRPr lang="en-GB"/>
        </a:p>
      </dgm:t>
    </dgm:pt>
    <dgm:pt modelId="{BBAD797B-8151-4351-B440-B7A7AA17EFDD}">
      <dgm:prSet phldrT="[Text]"/>
      <dgm:spPr/>
      <dgm:t>
        <a:bodyPr/>
        <a:lstStyle/>
        <a:p>
          <a:r>
            <a:rPr lang="en-GB" dirty="0"/>
            <a:t>She’s prescribed the right medicine</a:t>
          </a:r>
        </a:p>
      </dgm:t>
    </dgm:pt>
    <dgm:pt modelId="{8D721C36-FFC1-425B-99C3-BD5639592A45}" type="parTrans" cxnId="{FE593D03-5DF1-4DE5-8A94-8E5371A9009C}">
      <dgm:prSet/>
      <dgm:spPr/>
      <dgm:t>
        <a:bodyPr/>
        <a:lstStyle/>
        <a:p>
          <a:endParaRPr lang="en-GB"/>
        </a:p>
      </dgm:t>
    </dgm:pt>
    <dgm:pt modelId="{6A9BAC59-1AE6-4922-AE89-5F2C028A652B}" type="sibTrans" cxnId="{FE593D03-5DF1-4DE5-8A94-8E5371A9009C}">
      <dgm:prSet/>
      <dgm:spPr/>
      <dgm:t>
        <a:bodyPr/>
        <a:lstStyle/>
        <a:p>
          <a:endParaRPr lang="en-GB"/>
        </a:p>
      </dgm:t>
    </dgm:pt>
    <dgm:pt modelId="{DC4C1B0A-3BB9-4164-A55F-D1127118F75B}">
      <dgm:prSet phldrT="[Text]"/>
      <dgm:spPr/>
      <dgm:t>
        <a:bodyPr/>
        <a:lstStyle/>
        <a:p>
          <a:r>
            <a:rPr lang="en-GB" dirty="0"/>
            <a:t>Taiba goes to the pharmacy and collects her medicine</a:t>
          </a:r>
        </a:p>
      </dgm:t>
    </dgm:pt>
    <dgm:pt modelId="{9DD08FA2-9EFE-4E5B-B58E-ED9B8C5CFA4E}" type="parTrans" cxnId="{8C799A05-BFB3-4F2A-A42C-9D3608B96A9F}">
      <dgm:prSet/>
      <dgm:spPr/>
      <dgm:t>
        <a:bodyPr/>
        <a:lstStyle/>
        <a:p>
          <a:endParaRPr lang="en-GB"/>
        </a:p>
      </dgm:t>
    </dgm:pt>
    <dgm:pt modelId="{74721AC6-97E5-4CBC-963F-C99629172B2A}" type="sibTrans" cxnId="{8C799A05-BFB3-4F2A-A42C-9D3608B96A9F}">
      <dgm:prSet/>
      <dgm:spPr/>
      <dgm:t>
        <a:bodyPr/>
        <a:lstStyle/>
        <a:p>
          <a:endParaRPr lang="en-GB"/>
        </a:p>
      </dgm:t>
    </dgm:pt>
    <dgm:pt modelId="{65470B14-04FE-48CA-A14D-FA12AE876044}">
      <dgm:prSet phldrT="[Text]"/>
      <dgm:spPr/>
      <dgm:t>
        <a:bodyPr/>
        <a:lstStyle/>
        <a:p>
          <a:r>
            <a:rPr lang="en-GB" dirty="0"/>
            <a:t>She takes the medicine and gets better in 2 days</a:t>
          </a:r>
        </a:p>
      </dgm:t>
    </dgm:pt>
    <dgm:pt modelId="{89F1D86C-F601-460B-9DB2-2E54DB4F26F6}" type="parTrans" cxnId="{7818458D-461A-4BBD-80EF-37765BD2EB2B}">
      <dgm:prSet/>
      <dgm:spPr/>
      <dgm:t>
        <a:bodyPr/>
        <a:lstStyle/>
        <a:p>
          <a:endParaRPr lang="en-GB"/>
        </a:p>
      </dgm:t>
    </dgm:pt>
    <dgm:pt modelId="{83853EB0-E50B-4C5D-A147-794CEFE45FC9}" type="sibTrans" cxnId="{7818458D-461A-4BBD-80EF-37765BD2EB2B}">
      <dgm:prSet/>
      <dgm:spPr/>
      <dgm:t>
        <a:bodyPr/>
        <a:lstStyle/>
        <a:p>
          <a:endParaRPr lang="en-GB"/>
        </a:p>
      </dgm:t>
    </dgm:pt>
    <dgm:pt modelId="{D8549C3A-A0D3-4151-9D76-EF671D05283B}" type="pres">
      <dgm:prSet presAssocID="{34706C59-59D0-484C-A8C5-B13499C8F4BE}" presName="Name0" presStyleCnt="0">
        <dgm:presLayoutVars>
          <dgm:chMax val="7"/>
          <dgm:chPref val="7"/>
          <dgm:dir/>
        </dgm:presLayoutVars>
      </dgm:prSet>
      <dgm:spPr/>
    </dgm:pt>
    <dgm:pt modelId="{2A0A0890-D1BE-4905-8B80-E4CD6D81443C}" type="pres">
      <dgm:prSet presAssocID="{34706C59-59D0-484C-A8C5-B13499C8F4BE}" presName="Name1" presStyleCnt="0"/>
      <dgm:spPr/>
    </dgm:pt>
    <dgm:pt modelId="{1E8590F3-D89F-4464-839B-CD67889EA9A4}" type="pres">
      <dgm:prSet presAssocID="{34706C59-59D0-484C-A8C5-B13499C8F4BE}" presName="cycle" presStyleCnt="0"/>
      <dgm:spPr/>
    </dgm:pt>
    <dgm:pt modelId="{40207585-A731-466D-AAF6-B2EE104C7E56}" type="pres">
      <dgm:prSet presAssocID="{34706C59-59D0-484C-A8C5-B13499C8F4BE}" presName="srcNode" presStyleLbl="node1" presStyleIdx="0" presStyleCnt="6"/>
      <dgm:spPr/>
    </dgm:pt>
    <dgm:pt modelId="{79005579-892D-40D4-B725-5230C48DF202}" type="pres">
      <dgm:prSet presAssocID="{34706C59-59D0-484C-A8C5-B13499C8F4BE}" presName="conn" presStyleLbl="parChTrans1D2" presStyleIdx="0" presStyleCnt="1"/>
      <dgm:spPr/>
    </dgm:pt>
    <dgm:pt modelId="{0F0F82CE-FB40-413A-A6CA-8EED7EB5FF10}" type="pres">
      <dgm:prSet presAssocID="{34706C59-59D0-484C-A8C5-B13499C8F4BE}" presName="extraNode" presStyleLbl="node1" presStyleIdx="0" presStyleCnt="6"/>
      <dgm:spPr/>
    </dgm:pt>
    <dgm:pt modelId="{89C007F5-B1D1-45EA-8609-F80ECF16F214}" type="pres">
      <dgm:prSet presAssocID="{34706C59-59D0-484C-A8C5-B13499C8F4BE}" presName="dstNode" presStyleLbl="node1" presStyleIdx="0" presStyleCnt="6"/>
      <dgm:spPr/>
    </dgm:pt>
    <dgm:pt modelId="{FFBDB2EF-E64C-4885-A140-2221220D9C89}" type="pres">
      <dgm:prSet presAssocID="{4FFF1BD9-3138-471B-9A88-4DFC23FFC7F4}" presName="text_1" presStyleLbl="node1" presStyleIdx="0" presStyleCnt="6">
        <dgm:presLayoutVars>
          <dgm:bulletEnabled val="1"/>
        </dgm:presLayoutVars>
      </dgm:prSet>
      <dgm:spPr/>
    </dgm:pt>
    <dgm:pt modelId="{8A2BF555-489D-4105-B281-38B90A8C665C}" type="pres">
      <dgm:prSet presAssocID="{4FFF1BD9-3138-471B-9A88-4DFC23FFC7F4}" presName="accent_1" presStyleCnt="0"/>
      <dgm:spPr/>
    </dgm:pt>
    <dgm:pt modelId="{5FD679A9-EDF8-4279-B509-63BCCD289582}" type="pres">
      <dgm:prSet presAssocID="{4FFF1BD9-3138-471B-9A88-4DFC23FFC7F4}" presName="accentRepeatNode" presStyleLbl="solidFgAcc1" presStyleIdx="0" presStyleCnt="6"/>
      <dgm:spPr/>
    </dgm:pt>
    <dgm:pt modelId="{8D4D46ED-8D0C-4F80-9DD5-48681FD2DC37}" type="pres">
      <dgm:prSet presAssocID="{EDE6F6A0-D6E4-45C8-B3B3-C890F6A9978A}" presName="text_2" presStyleLbl="node1" presStyleIdx="1" presStyleCnt="6">
        <dgm:presLayoutVars>
          <dgm:bulletEnabled val="1"/>
        </dgm:presLayoutVars>
      </dgm:prSet>
      <dgm:spPr/>
    </dgm:pt>
    <dgm:pt modelId="{E95377CE-66DE-4584-9BA6-40C3C80EFEF8}" type="pres">
      <dgm:prSet presAssocID="{EDE6F6A0-D6E4-45C8-B3B3-C890F6A9978A}" presName="accent_2" presStyleCnt="0"/>
      <dgm:spPr/>
    </dgm:pt>
    <dgm:pt modelId="{55434FFB-E485-4082-A38E-9ABAC4598AF9}" type="pres">
      <dgm:prSet presAssocID="{EDE6F6A0-D6E4-45C8-B3B3-C890F6A9978A}" presName="accentRepeatNode" presStyleLbl="solidFgAcc1" presStyleIdx="1" presStyleCnt="6"/>
      <dgm:spPr/>
    </dgm:pt>
    <dgm:pt modelId="{5C4165C4-5FA7-4593-A6C3-9088A0683542}" type="pres">
      <dgm:prSet presAssocID="{51D43EA4-D67F-4199-973F-0160DCFC5E3B}" presName="text_3" presStyleLbl="node1" presStyleIdx="2" presStyleCnt="6">
        <dgm:presLayoutVars>
          <dgm:bulletEnabled val="1"/>
        </dgm:presLayoutVars>
      </dgm:prSet>
      <dgm:spPr/>
    </dgm:pt>
    <dgm:pt modelId="{273B2917-C8DF-4B5A-9849-010FB129470D}" type="pres">
      <dgm:prSet presAssocID="{51D43EA4-D67F-4199-973F-0160DCFC5E3B}" presName="accent_3" presStyleCnt="0"/>
      <dgm:spPr/>
    </dgm:pt>
    <dgm:pt modelId="{826285EE-1D2C-4F98-BDFC-1FF4645C8D3F}" type="pres">
      <dgm:prSet presAssocID="{51D43EA4-D67F-4199-973F-0160DCFC5E3B}" presName="accentRepeatNode" presStyleLbl="solidFgAcc1" presStyleIdx="2" presStyleCnt="6"/>
      <dgm:spPr/>
    </dgm:pt>
    <dgm:pt modelId="{4B707AFB-16E7-4C31-8E74-CEFDF1A6E2D0}" type="pres">
      <dgm:prSet presAssocID="{BBAD797B-8151-4351-B440-B7A7AA17EFDD}" presName="text_4" presStyleLbl="node1" presStyleIdx="3" presStyleCnt="6">
        <dgm:presLayoutVars>
          <dgm:bulletEnabled val="1"/>
        </dgm:presLayoutVars>
      </dgm:prSet>
      <dgm:spPr/>
    </dgm:pt>
    <dgm:pt modelId="{508547D3-0D23-46FB-8AD1-4FE1B402EBE1}" type="pres">
      <dgm:prSet presAssocID="{BBAD797B-8151-4351-B440-B7A7AA17EFDD}" presName="accent_4" presStyleCnt="0"/>
      <dgm:spPr/>
    </dgm:pt>
    <dgm:pt modelId="{127DE1AC-DD84-484D-B276-C21621CA289F}" type="pres">
      <dgm:prSet presAssocID="{BBAD797B-8151-4351-B440-B7A7AA17EFDD}" presName="accentRepeatNode" presStyleLbl="solidFgAcc1" presStyleIdx="3" presStyleCnt="6"/>
      <dgm:spPr/>
    </dgm:pt>
    <dgm:pt modelId="{6C410A6F-BFDF-4A90-9809-4D669AB617FB}" type="pres">
      <dgm:prSet presAssocID="{DC4C1B0A-3BB9-4164-A55F-D1127118F75B}" presName="text_5" presStyleLbl="node1" presStyleIdx="4" presStyleCnt="6">
        <dgm:presLayoutVars>
          <dgm:bulletEnabled val="1"/>
        </dgm:presLayoutVars>
      </dgm:prSet>
      <dgm:spPr/>
    </dgm:pt>
    <dgm:pt modelId="{F424AD7F-62DB-49D7-ADD7-53A18BF7E816}" type="pres">
      <dgm:prSet presAssocID="{DC4C1B0A-3BB9-4164-A55F-D1127118F75B}" presName="accent_5" presStyleCnt="0"/>
      <dgm:spPr/>
    </dgm:pt>
    <dgm:pt modelId="{E4539E75-00F6-4A47-8E1F-DE231BBBD2B7}" type="pres">
      <dgm:prSet presAssocID="{DC4C1B0A-3BB9-4164-A55F-D1127118F75B}" presName="accentRepeatNode" presStyleLbl="solidFgAcc1" presStyleIdx="4" presStyleCnt="6"/>
      <dgm:spPr/>
    </dgm:pt>
    <dgm:pt modelId="{87244520-0136-4492-BE64-F9EDDAF712BF}" type="pres">
      <dgm:prSet presAssocID="{65470B14-04FE-48CA-A14D-FA12AE876044}" presName="text_6" presStyleLbl="node1" presStyleIdx="5" presStyleCnt="6">
        <dgm:presLayoutVars>
          <dgm:bulletEnabled val="1"/>
        </dgm:presLayoutVars>
      </dgm:prSet>
      <dgm:spPr/>
    </dgm:pt>
    <dgm:pt modelId="{812FDFBD-0EDB-4E46-A7AD-B335A694EE39}" type="pres">
      <dgm:prSet presAssocID="{65470B14-04FE-48CA-A14D-FA12AE876044}" presName="accent_6" presStyleCnt="0"/>
      <dgm:spPr/>
    </dgm:pt>
    <dgm:pt modelId="{E61245A9-00F6-479E-9470-01600489D880}" type="pres">
      <dgm:prSet presAssocID="{65470B14-04FE-48CA-A14D-FA12AE876044}" presName="accentRepeatNode" presStyleLbl="solidFgAcc1" presStyleIdx="5" presStyleCnt="6"/>
      <dgm:spPr/>
    </dgm:pt>
  </dgm:ptLst>
  <dgm:cxnLst>
    <dgm:cxn modelId="{FE593D03-5DF1-4DE5-8A94-8E5371A9009C}" srcId="{34706C59-59D0-484C-A8C5-B13499C8F4BE}" destId="{BBAD797B-8151-4351-B440-B7A7AA17EFDD}" srcOrd="3" destOrd="0" parTransId="{8D721C36-FFC1-425B-99C3-BD5639592A45}" sibTransId="{6A9BAC59-1AE6-4922-AE89-5F2C028A652B}"/>
    <dgm:cxn modelId="{8C799A05-BFB3-4F2A-A42C-9D3608B96A9F}" srcId="{34706C59-59D0-484C-A8C5-B13499C8F4BE}" destId="{DC4C1B0A-3BB9-4164-A55F-D1127118F75B}" srcOrd="4" destOrd="0" parTransId="{9DD08FA2-9EFE-4E5B-B58E-ED9B8C5CFA4E}" sibTransId="{74721AC6-97E5-4CBC-963F-C99629172B2A}"/>
    <dgm:cxn modelId="{5D883A2E-C8E6-4D5B-88E8-012FA5790A28}" srcId="{34706C59-59D0-484C-A8C5-B13499C8F4BE}" destId="{4FFF1BD9-3138-471B-9A88-4DFC23FFC7F4}" srcOrd="0" destOrd="0" parTransId="{448AFD7B-458F-4C74-AF8E-8436473B9BDA}" sibTransId="{74A1586C-C716-4C2B-B11F-E840BAE09BD0}"/>
    <dgm:cxn modelId="{5716A040-D683-411A-B9F9-78E2F6D2791A}" type="presOf" srcId="{4FFF1BD9-3138-471B-9A88-4DFC23FFC7F4}" destId="{FFBDB2EF-E64C-4885-A140-2221220D9C89}" srcOrd="0" destOrd="0" presId="urn:microsoft.com/office/officeart/2008/layout/VerticalCurvedList"/>
    <dgm:cxn modelId="{A668CC4A-E813-4201-B5F2-19B4147C27AA}" type="presOf" srcId="{EDE6F6A0-D6E4-45C8-B3B3-C890F6A9978A}" destId="{8D4D46ED-8D0C-4F80-9DD5-48681FD2DC37}" srcOrd="0" destOrd="0" presId="urn:microsoft.com/office/officeart/2008/layout/VerticalCurvedList"/>
    <dgm:cxn modelId="{3B9A834B-95F6-4D58-9378-51968E520B97}" type="presOf" srcId="{51D43EA4-D67F-4199-973F-0160DCFC5E3B}" destId="{5C4165C4-5FA7-4593-A6C3-9088A0683542}" srcOrd="0" destOrd="0" presId="urn:microsoft.com/office/officeart/2008/layout/VerticalCurvedList"/>
    <dgm:cxn modelId="{8518D37B-D000-40D4-B636-84BC1B3128B8}" type="presOf" srcId="{BBAD797B-8151-4351-B440-B7A7AA17EFDD}" destId="{4B707AFB-16E7-4C31-8E74-CEFDF1A6E2D0}" srcOrd="0" destOrd="0" presId="urn:microsoft.com/office/officeart/2008/layout/VerticalCurvedList"/>
    <dgm:cxn modelId="{7818458D-461A-4BBD-80EF-37765BD2EB2B}" srcId="{34706C59-59D0-484C-A8C5-B13499C8F4BE}" destId="{65470B14-04FE-48CA-A14D-FA12AE876044}" srcOrd="5" destOrd="0" parTransId="{89F1D86C-F601-460B-9DB2-2E54DB4F26F6}" sibTransId="{83853EB0-E50B-4C5D-A147-794CEFE45FC9}"/>
    <dgm:cxn modelId="{FA0C4E9A-16FC-4223-B988-44132AFA1314}" srcId="{34706C59-59D0-484C-A8C5-B13499C8F4BE}" destId="{EDE6F6A0-D6E4-45C8-B3B3-C890F6A9978A}" srcOrd="1" destOrd="0" parTransId="{1847E2C0-1839-4E55-89BB-128BB8EBF9F7}" sibTransId="{7A145C1B-0CD4-49F1-BEC6-4ADB02524E6D}"/>
    <dgm:cxn modelId="{A24087B8-1CF5-4FD9-9D05-4E3FA71A3299}" type="presOf" srcId="{74A1586C-C716-4C2B-B11F-E840BAE09BD0}" destId="{79005579-892D-40D4-B725-5230C48DF202}" srcOrd="0" destOrd="0" presId="urn:microsoft.com/office/officeart/2008/layout/VerticalCurvedList"/>
    <dgm:cxn modelId="{DF6822C2-D050-469F-85F1-EA9E79964935}" type="presOf" srcId="{34706C59-59D0-484C-A8C5-B13499C8F4BE}" destId="{D8549C3A-A0D3-4151-9D76-EF671D05283B}" srcOrd="0" destOrd="0" presId="urn:microsoft.com/office/officeart/2008/layout/VerticalCurvedList"/>
    <dgm:cxn modelId="{C8F059D4-73C0-46FB-8994-9ADF54D278F8}" type="presOf" srcId="{65470B14-04FE-48CA-A14D-FA12AE876044}" destId="{87244520-0136-4492-BE64-F9EDDAF712BF}" srcOrd="0" destOrd="0" presId="urn:microsoft.com/office/officeart/2008/layout/VerticalCurvedList"/>
    <dgm:cxn modelId="{EAAFE1EF-E6DC-4409-887E-344F2CFD798A}" type="presOf" srcId="{DC4C1B0A-3BB9-4164-A55F-D1127118F75B}" destId="{6C410A6F-BFDF-4A90-9809-4D669AB617FB}" srcOrd="0" destOrd="0" presId="urn:microsoft.com/office/officeart/2008/layout/VerticalCurvedList"/>
    <dgm:cxn modelId="{BF6080FD-2396-4865-9760-A2197BEF25FA}" srcId="{34706C59-59D0-484C-A8C5-B13499C8F4BE}" destId="{51D43EA4-D67F-4199-973F-0160DCFC5E3B}" srcOrd="2" destOrd="0" parTransId="{8EDCBA0D-EC70-4172-BA67-EDF88FD59BEB}" sibTransId="{89C7AE24-5657-4EFB-A8F3-FAC13682E31A}"/>
    <dgm:cxn modelId="{870B88BB-863B-4B50-90D1-0B64C41216DA}" type="presParOf" srcId="{D8549C3A-A0D3-4151-9D76-EF671D05283B}" destId="{2A0A0890-D1BE-4905-8B80-E4CD6D81443C}" srcOrd="0" destOrd="0" presId="urn:microsoft.com/office/officeart/2008/layout/VerticalCurvedList"/>
    <dgm:cxn modelId="{3FD20DF1-DAF6-430A-9071-E8EDB98DF379}" type="presParOf" srcId="{2A0A0890-D1BE-4905-8B80-E4CD6D81443C}" destId="{1E8590F3-D89F-4464-839B-CD67889EA9A4}" srcOrd="0" destOrd="0" presId="urn:microsoft.com/office/officeart/2008/layout/VerticalCurvedList"/>
    <dgm:cxn modelId="{DB588527-E4CB-43DF-871D-0DF807834AD9}" type="presParOf" srcId="{1E8590F3-D89F-4464-839B-CD67889EA9A4}" destId="{40207585-A731-466D-AAF6-B2EE104C7E56}" srcOrd="0" destOrd="0" presId="urn:microsoft.com/office/officeart/2008/layout/VerticalCurvedList"/>
    <dgm:cxn modelId="{D299CD11-9E22-4C91-94DB-5AC64873C350}" type="presParOf" srcId="{1E8590F3-D89F-4464-839B-CD67889EA9A4}" destId="{79005579-892D-40D4-B725-5230C48DF202}" srcOrd="1" destOrd="0" presId="urn:microsoft.com/office/officeart/2008/layout/VerticalCurvedList"/>
    <dgm:cxn modelId="{5C69E5A9-6F71-46E6-942B-18F57563CC50}" type="presParOf" srcId="{1E8590F3-D89F-4464-839B-CD67889EA9A4}" destId="{0F0F82CE-FB40-413A-A6CA-8EED7EB5FF10}" srcOrd="2" destOrd="0" presId="urn:microsoft.com/office/officeart/2008/layout/VerticalCurvedList"/>
    <dgm:cxn modelId="{E8EABF41-73D6-4E5F-B344-AE3F4C9C677D}" type="presParOf" srcId="{1E8590F3-D89F-4464-839B-CD67889EA9A4}" destId="{89C007F5-B1D1-45EA-8609-F80ECF16F214}" srcOrd="3" destOrd="0" presId="urn:microsoft.com/office/officeart/2008/layout/VerticalCurvedList"/>
    <dgm:cxn modelId="{0D1B2B5B-4E07-4007-A32B-6A3B5B9F501B}" type="presParOf" srcId="{2A0A0890-D1BE-4905-8B80-E4CD6D81443C}" destId="{FFBDB2EF-E64C-4885-A140-2221220D9C89}" srcOrd="1" destOrd="0" presId="urn:microsoft.com/office/officeart/2008/layout/VerticalCurvedList"/>
    <dgm:cxn modelId="{090EB8D0-911A-4216-A221-29948DF720DA}" type="presParOf" srcId="{2A0A0890-D1BE-4905-8B80-E4CD6D81443C}" destId="{8A2BF555-489D-4105-B281-38B90A8C665C}" srcOrd="2" destOrd="0" presId="urn:microsoft.com/office/officeart/2008/layout/VerticalCurvedList"/>
    <dgm:cxn modelId="{DEF02E58-DA6A-4933-B85A-5AFE35472D9B}" type="presParOf" srcId="{8A2BF555-489D-4105-B281-38B90A8C665C}" destId="{5FD679A9-EDF8-4279-B509-63BCCD289582}" srcOrd="0" destOrd="0" presId="urn:microsoft.com/office/officeart/2008/layout/VerticalCurvedList"/>
    <dgm:cxn modelId="{E2520071-DB7B-45BD-AE4E-F8E5A2B29E07}" type="presParOf" srcId="{2A0A0890-D1BE-4905-8B80-E4CD6D81443C}" destId="{8D4D46ED-8D0C-4F80-9DD5-48681FD2DC37}" srcOrd="3" destOrd="0" presId="urn:microsoft.com/office/officeart/2008/layout/VerticalCurvedList"/>
    <dgm:cxn modelId="{52AD7526-DA73-40FD-A0C7-BBEC408D1D22}" type="presParOf" srcId="{2A0A0890-D1BE-4905-8B80-E4CD6D81443C}" destId="{E95377CE-66DE-4584-9BA6-40C3C80EFEF8}" srcOrd="4" destOrd="0" presId="urn:microsoft.com/office/officeart/2008/layout/VerticalCurvedList"/>
    <dgm:cxn modelId="{6784D8B7-40A7-4AFA-8A7B-B9CA6673C600}" type="presParOf" srcId="{E95377CE-66DE-4584-9BA6-40C3C80EFEF8}" destId="{55434FFB-E485-4082-A38E-9ABAC4598AF9}" srcOrd="0" destOrd="0" presId="urn:microsoft.com/office/officeart/2008/layout/VerticalCurvedList"/>
    <dgm:cxn modelId="{A37F1529-73E0-4D57-A13A-F6FA06613151}" type="presParOf" srcId="{2A0A0890-D1BE-4905-8B80-E4CD6D81443C}" destId="{5C4165C4-5FA7-4593-A6C3-9088A0683542}" srcOrd="5" destOrd="0" presId="urn:microsoft.com/office/officeart/2008/layout/VerticalCurvedList"/>
    <dgm:cxn modelId="{D41C3CCF-4F95-4279-BC07-E8468133796C}" type="presParOf" srcId="{2A0A0890-D1BE-4905-8B80-E4CD6D81443C}" destId="{273B2917-C8DF-4B5A-9849-010FB129470D}" srcOrd="6" destOrd="0" presId="urn:microsoft.com/office/officeart/2008/layout/VerticalCurvedList"/>
    <dgm:cxn modelId="{81115F3A-911D-4526-996C-4EFBA8837DD4}" type="presParOf" srcId="{273B2917-C8DF-4B5A-9849-010FB129470D}" destId="{826285EE-1D2C-4F98-BDFC-1FF4645C8D3F}" srcOrd="0" destOrd="0" presId="urn:microsoft.com/office/officeart/2008/layout/VerticalCurvedList"/>
    <dgm:cxn modelId="{F17E9E32-29B4-4A79-9188-7970561860A6}" type="presParOf" srcId="{2A0A0890-D1BE-4905-8B80-E4CD6D81443C}" destId="{4B707AFB-16E7-4C31-8E74-CEFDF1A6E2D0}" srcOrd="7" destOrd="0" presId="urn:microsoft.com/office/officeart/2008/layout/VerticalCurvedList"/>
    <dgm:cxn modelId="{F5815D57-6270-4E2F-AFA6-62BDA76BD14C}" type="presParOf" srcId="{2A0A0890-D1BE-4905-8B80-E4CD6D81443C}" destId="{508547D3-0D23-46FB-8AD1-4FE1B402EBE1}" srcOrd="8" destOrd="0" presId="urn:microsoft.com/office/officeart/2008/layout/VerticalCurvedList"/>
    <dgm:cxn modelId="{09D33E16-9028-4E3A-AB9A-AB44E4AB7C78}" type="presParOf" srcId="{508547D3-0D23-46FB-8AD1-4FE1B402EBE1}" destId="{127DE1AC-DD84-484D-B276-C21621CA289F}" srcOrd="0" destOrd="0" presId="urn:microsoft.com/office/officeart/2008/layout/VerticalCurvedList"/>
    <dgm:cxn modelId="{7065A58E-642D-4DF9-8224-3077068957E7}" type="presParOf" srcId="{2A0A0890-D1BE-4905-8B80-E4CD6D81443C}" destId="{6C410A6F-BFDF-4A90-9809-4D669AB617FB}" srcOrd="9" destOrd="0" presId="urn:microsoft.com/office/officeart/2008/layout/VerticalCurvedList"/>
    <dgm:cxn modelId="{0EE755A2-1757-4FB7-9244-5C4781382860}" type="presParOf" srcId="{2A0A0890-D1BE-4905-8B80-E4CD6D81443C}" destId="{F424AD7F-62DB-49D7-ADD7-53A18BF7E816}" srcOrd="10" destOrd="0" presId="urn:microsoft.com/office/officeart/2008/layout/VerticalCurvedList"/>
    <dgm:cxn modelId="{50DD8180-1E06-446E-9D3D-0638D6F163D9}" type="presParOf" srcId="{F424AD7F-62DB-49D7-ADD7-53A18BF7E816}" destId="{E4539E75-00F6-4A47-8E1F-DE231BBBD2B7}" srcOrd="0" destOrd="0" presId="urn:microsoft.com/office/officeart/2008/layout/VerticalCurvedList"/>
    <dgm:cxn modelId="{8BA67AC5-E565-440B-8BC8-A7E1FCCE42BA}" type="presParOf" srcId="{2A0A0890-D1BE-4905-8B80-E4CD6D81443C}" destId="{87244520-0136-4492-BE64-F9EDDAF712BF}" srcOrd="11" destOrd="0" presId="urn:microsoft.com/office/officeart/2008/layout/VerticalCurvedList"/>
    <dgm:cxn modelId="{789F7570-62A9-488F-8B40-97EC64BF5505}" type="presParOf" srcId="{2A0A0890-D1BE-4905-8B80-E4CD6D81443C}" destId="{812FDFBD-0EDB-4E46-A7AD-B335A694EE39}" srcOrd="12" destOrd="0" presId="urn:microsoft.com/office/officeart/2008/layout/VerticalCurvedList"/>
    <dgm:cxn modelId="{CC341141-A93E-4D3B-9E56-ECA31D180AC4}" type="presParOf" srcId="{812FDFBD-0EDB-4E46-A7AD-B335A694EE39}" destId="{E61245A9-00F6-479E-9470-01600489D88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706C59-59D0-484C-A8C5-B13499C8F4BE}"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custT="1"/>
      <dgm:spPr/>
      <dgm:t>
        <a:bodyPr/>
        <a:lstStyle/>
        <a:p>
          <a:pPr algn="l"/>
          <a:r>
            <a:rPr lang="en-GB" sz="2000" b="0" dirty="0">
              <a:latin typeface="+mj-lt"/>
              <a:cs typeface="Arial" panose="020B0604020202020204" pitchFamily="34" charset="0"/>
            </a:rPr>
            <a:t>Hussain decided to raise money for charity</a:t>
          </a:r>
        </a:p>
      </dgm:t>
    </dgm:pt>
    <dgm:pt modelId="{448AFD7B-458F-4C74-AF8E-8436473B9BDA}" type="parTrans" cxnId="{5D883A2E-C8E6-4D5B-88E8-012FA5790A28}">
      <dgm:prSet/>
      <dgm:spPr/>
      <dgm:t>
        <a:bodyPr/>
        <a:lstStyle/>
        <a:p>
          <a:pPr algn="l"/>
          <a:endParaRPr lang="en-GB" sz="2000" b="0">
            <a:latin typeface="+mj-lt"/>
            <a:cs typeface="Arial" panose="020B0604020202020204" pitchFamily="34" charset="0"/>
          </a:endParaRPr>
        </a:p>
      </dgm:t>
    </dgm:pt>
    <dgm:pt modelId="{74A1586C-C716-4C2B-B11F-E840BAE09BD0}" type="sibTrans" cxnId="{5D883A2E-C8E6-4D5B-88E8-012FA5790A28}">
      <dgm:prSet/>
      <dgm:spPr/>
      <dgm:t>
        <a:bodyPr/>
        <a:lstStyle/>
        <a:p>
          <a:pPr algn="l"/>
          <a:endParaRPr lang="en-GB" sz="2000" b="0">
            <a:latin typeface="+mj-lt"/>
            <a:cs typeface="Arial" panose="020B0604020202020204" pitchFamily="34" charset="0"/>
          </a:endParaRPr>
        </a:p>
      </dgm:t>
    </dgm:pt>
    <dgm:pt modelId="{4B9CA2F8-3505-4347-A90B-2962F9ADDB9C}">
      <dgm:prSet phldrT="[Text]" custT="1"/>
      <dgm:spPr/>
      <dgm:t>
        <a:bodyPr/>
        <a:lstStyle/>
        <a:p>
          <a:pPr algn="l"/>
          <a:r>
            <a:rPr lang="en-GB" sz="2000" b="0" dirty="0">
              <a:latin typeface="+mj-lt"/>
              <a:cs typeface="Arial" panose="020B0604020202020204" pitchFamily="34" charset="0"/>
            </a:rPr>
            <a:t>He ran a 10 mile marathon against 400 others</a:t>
          </a:r>
        </a:p>
      </dgm:t>
    </dgm:pt>
    <dgm:pt modelId="{E6B1BF79-2D2F-404F-9656-3A96E2C4CDEE}" type="parTrans" cxnId="{33D6BE38-D4F4-4A30-B6C8-01B3C5F95274}">
      <dgm:prSet/>
      <dgm:spPr/>
      <dgm:t>
        <a:bodyPr/>
        <a:lstStyle/>
        <a:p>
          <a:endParaRPr lang="en-GB"/>
        </a:p>
      </dgm:t>
    </dgm:pt>
    <dgm:pt modelId="{9B6CD240-89D7-4271-ACD3-B58E708A1154}" type="sibTrans" cxnId="{33D6BE38-D4F4-4A30-B6C8-01B3C5F95274}">
      <dgm:prSet/>
      <dgm:spPr/>
      <dgm:t>
        <a:bodyPr/>
        <a:lstStyle/>
        <a:p>
          <a:endParaRPr lang="en-GB"/>
        </a:p>
      </dgm:t>
    </dgm:pt>
    <dgm:pt modelId="{BB11CCC4-725B-4862-9608-48C0714203DC}">
      <dgm:prSet phldrT="[Text]" custT="1"/>
      <dgm:spPr/>
      <dgm:t>
        <a:bodyPr/>
        <a:lstStyle/>
        <a:p>
          <a:pPr algn="l"/>
          <a:r>
            <a:rPr lang="en-GB" sz="2000" b="0" dirty="0">
              <a:latin typeface="+mj-lt"/>
              <a:cs typeface="Arial" panose="020B0604020202020204" pitchFamily="34" charset="0"/>
            </a:rPr>
            <a:t>Advertised it all over social media, Instagram, TikTok, Twitter</a:t>
          </a:r>
        </a:p>
      </dgm:t>
    </dgm:pt>
    <dgm:pt modelId="{A4E6639A-5E64-4306-ADD9-5076D8D38B08}" type="parTrans" cxnId="{638FAECB-FE59-46BB-A316-822FDF933FD8}">
      <dgm:prSet/>
      <dgm:spPr/>
      <dgm:t>
        <a:bodyPr/>
        <a:lstStyle/>
        <a:p>
          <a:endParaRPr lang="en-GB"/>
        </a:p>
      </dgm:t>
    </dgm:pt>
    <dgm:pt modelId="{6FEB512D-BC34-42B5-8624-D50DDC994AB9}" type="sibTrans" cxnId="{638FAECB-FE59-46BB-A316-822FDF933FD8}">
      <dgm:prSet/>
      <dgm:spPr/>
      <dgm:t>
        <a:bodyPr/>
        <a:lstStyle/>
        <a:p>
          <a:endParaRPr lang="en-GB"/>
        </a:p>
      </dgm:t>
    </dgm:pt>
    <dgm:pt modelId="{2F713F8E-0D70-44AD-9C0C-BD4D2D9FE279}">
      <dgm:prSet phldrT="[Text]" custT="1"/>
      <dgm:spPr/>
      <dgm:t>
        <a:bodyPr/>
        <a:lstStyle/>
        <a:p>
          <a:pPr algn="l"/>
          <a:r>
            <a:rPr lang="en-GB" sz="2000" b="0" dirty="0">
              <a:latin typeface="+mj-lt"/>
              <a:cs typeface="Arial" panose="020B0604020202020204" pitchFamily="34" charset="0"/>
            </a:rPr>
            <a:t>He quickly reached his target of £5K</a:t>
          </a:r>
        </a:p>
      </dgm:t>
    </dgm:pt>
    <dgm:pt modelId="{E710DE96-CD9E-4D6B-BB6B-7F17206411B7}" type="parTrans" cxnId="{1A68867A-DAC8-4D08-A188-82C3276D7702}">
      <dgm:prSet/>
      <dgm:spPr/>
      <dgm:t>
        <a:bodyPr/>
        <a:lstStyle/>
        <a:p>
          <a:endParaRPr lang="en-GB"/>
        </a:p>
      </dgm:t>
    </dgm:pt>
    <dgm:pt modelId="{4AE81AA2-7F48-4E7E-9BD7-436EBFCFAE09}" type="sibTrans" cxnId="{1A68867A-DAC8-4D08-A188-82C3276D7702}">
      <dgm:prSet/>
      <dgm:spPr/>
      <dgm:t>
        <a:bodyPr/>
        <a:lstStyle/>
        <a:p>
          <a:endParaRPr lang="en-GB"/>
        </a:p>
      </dgm:t>
    </dgm:pt>
    <dgm:pt modelId="{0FA37A49-F728-4139-931C-6F323A6845F5}">
      <dgm:prSet phldrT="[Text]" custT="1"/>
      <dgm:spPr/>
      <dgm:t>
        <a:bodyPr/>
        <a:lstStyle/>
        <a:p>
          <a:pPr algn="l"/>
          <a:r>
            <a:rPr lang="en-GB" sz="2000" b="0" dirty="0">
              <a:latin typeface="+mj-lt"/>
              <a:cs typeface="Arial" panose="020B0604020202020204" pitchFamily="34" charset="0"/>
            </a:rPr>
            <a:t>Donated it to the charity of his choice</a:t>
          </a:r>
        </a:p>
      </dgm:t>
    </dgm:pt>
    <dgm:pt modelId="{C7A2969E-6120-49A2-B8AE-D47D72F0119F}" type="parTrans" cxnId="{350C7F34-F74B-47A0-9B5F-4903E3B5AA25}">
      <dgm:prSet/>
      <dgm:spPr/>
      <dgm:t>
        <a:bodyPr/>
        <a:lstStyle/>
        <a:p>
          <a:endParaRPr lang="en-GB"/>
        </a:p>
      </dgm:t>
    </dgm:pt>
    <dgm:pt modelId="{2AD19F97-2A9B-49EA-BF34-7741BFB83015}" type="sibTrans" cxnId="{350C7F34-F74B-47A0-9B5F-4903E3B5AA25}">
      <dgm:prSet/>
      <dgm:spPr/>
      <dgm:t>
        <a:bodyPr/>
        <a:lstStyle/>
        <a:p>
          <a:endParaRPr lang="en-GB"/>
        </a:p>
      </dgm:t>
    </dgm:pt>
    <dgm:pt modelId="{249298EB-3055-48AA-87B0-4F966631A002}">
      <dgm:prSet phldrT="[Text]" custT="1"/>
      <dgm:spPr/>
      <dgm:t>
        <a:bodyPr/>
        <a:lstStyle/>
        <a:p>
          <a:pPr algn="l"/>
          <a:r>
            <a:rPr lang="en-GB" sz="2000" b="0" dirty="0">
              <a:latin typeface="+mj-lt"/>
              <a:cs typeface="Arial" panose="020B0604020202020204" pitchFamily="34" charset="0"/>
            </a:rPr>
            <a:t>Believes sharing photos with others motivates them to do good</a:t>
          </a:r>
        </a:p>
      </dgm:t>
    </dgm:pt>
    <dgm:pt modelId="{E4DA3138-CF64-4973-B2E5-015F1691674D}" type="parTrans" cxnId="{785C4E33-8B49-4EF6-801B-FEBB4F1EBD34}">
      <dgm:prSet/>
      <dgm:spPr/>
      <dgm:t>
        <a:bodyPr/>
        <a:lstStyle/>
        <a:p>
          <a:endParaRPr lang="en-GB"/>
        </a:p>
      </dgm:t>
    </dgm:pt>
    <dgm:pt modelId="{CE0CEFEE-EAA1-40B3-9561-73D95212953D}" type="sibTrans" cxnId="{785C4E33-8B49-4EF6-801B-FEBB4F1EBD34}">
      <dgm:prSet/>
      <dgm:spPr/>
      <dgm:t>
        <a:bodyPr/>
        <a:lstStyle/>
        <a:p>
          <a:endParaRPr lang="en-GB"/>
        </a:p>
      </dgm:t>
    </dgm:pt>
    <dgm:pt modelId="{21546498-34A1-43CE-A95D-ABB11F761C15}">
      <dgm:prSet phldrT="[Text]" custT="1"/>
      <dgm:spPr/>
      <dgm:t>
        <a:bodyPr/>
        <a:lstStyle/>
        <a:p>
          <a:pPr algn="l"/>
          <a:r>
            <a:rPr lang="en-GB" sz="2000" b="0" dirty="0">
              <a:latin typeface="+mj-lt"/>
              <a:cs typeface="Arial" panose="020B0604020202020204" pitchFamily="34" charset="0"/>
            </a:rPr>
            <a:t>Posted photos showing everything he did to others</a:t>
          </a:r>
        </a:p>
      </dgm:t>
    </dgm:pt>
    <dgm:pt modelId="{D75665B4-FC3B-4C78-981C-F00D6FA875B9}" type="parTrans" cxnId="{2FF7993F-2615-466F-A6DE-DAAAB38548E6}">
      <dgm:prSet/>
      <dgm:spPr/>
      <dgm:t>
        <a:bodyPr/>
        <a:lstStyle/>
        <a:p>
          <a:endParaRPr lang="en-GB"/>
        </a:p>
      </dgm:t>
    </dgm:pt>
    <dgm:pt modelId="{22A81EDF-FEAD-415A-A864-684AF5787A98}" type="sibTrans" cxnId="{2FF7993F-2615-466F-A6DE-DAAAB38548E6}">
      <dgm:prSet/>
      <dgm:spPr/>
      <dgm:t>
        <a:bodyPr/>
        <a:lstStyle/>
        <a:p>
          <a:endParaRPr lang="en-GB"/>
        </a:p>
      </dgm:t>
    </dgm:pt>
    <dgm:pt modelId="{5C56A4A3-1AEB-4090-A30A-40DE5BAD2B2D}" type="pres">
      <dgm:prSet presAssocID="{34706C59-59D0-484C-A8C5-B13499C8F4BE}" presName="linear" presStyleCnt="0">
        <dgm:presLayoutVars>
          <dgm:animLvl val="lvl"/>
          <dgm:resizeHandles val="exact"/>
        </dgm:presLayoutVars>
      </dgm:prSet>
      <dgm:spPr/>
    </dgm:pt>
    <dgm:pt modelId="{472833A2-EFB2-47AF-B2A6-06D7BD9A8BF6}" type="pres">
      <dgm:prSet presAssocID="{4FFF1BD9-3138-471B-9A88-4DFC23FFC7F4}" presName="parentText" presStyleLbl="node1" presStyleIdx="0" presStyleCnt="7">
        <dgm:presLayoutVars>
          <dgm:chMax val="0"/>
          <dgm:bulletEnabled val="1"/>
        </dgm:presLayoutVars>
      </dgm:prSet>
      <dgm:spPr/>
    </dgm:pt>
    <dgm:pt modelId="{0D72712A-6EFC-4B01-B395-6E60DEDEA639}" type="pres">
      <dgm:prSet presAssocID="{74A1586C-C716-4C2B-B11F-E840BAE09BD0}" presName="spacer" presStyleCnt="0"/>
      <dgm:spPr/>
    </dgm:pt>
    <dgm:pt modelId="{006E2E3D-1CEF-4972-B247-FFFBF8D4BE47}" type="pres">
      <dgm:prSet presAssocID="{4B9CA2F8-3505-4347-A90B-2962F9ADDB9C}" presName="parentText" presStyleLbl="node1" presStyleIdx="1" presStyleCnt="7">
        <dgm:presLayoutVars>
          <dgm:chMax val="0"/>
          <dgm:bulletEnabled val="1"/>
        </dgm:presLayoutVars>
      </dgm:prSet>
      <dgm:spPr/>
    </dgm:pt>
    <dgm:pt modelId="{EBAFE25A-9503-4406-8B62-5AEB195FFB85}" type="pres">
      <dgm:prSet presAssocID="{9B6CD240-89D7-4271-ACD3-B58E708A1154}" presName="spacer" presStyleCnt="0"/>
      <dgm:spPr/>
    </dgm:pt>
    <dgm:pt modelId="{67AB6785-9D94-44C2-9F43-434E91022201}" type="pres">
      <dgm:prSet presAssocID="{BB11CCC4-725B-4862-9608-48C0714203DC}" presName="parentText" presStyleLbl="node1" presStyleIdx="2" presStyleCnt="7">
        <dgm:presLayoutVars>
          <dgm:chMax val="0"/>
          <dgm:bulletEnabled val="1"/>
        </dgm:presLayoutVars>
      </dgm:prSet>
      <dgm:spPr/>
    </dgm:pt>
    <dgm:pt modelId="{4E4A840E-1354-469A-AFD1-89C4338B4462}" type="pres">
      <dgm:prSet presAssocID="{6FEB512D-BC34-42B5-8624-D50DDC994AB9}" presName="spacer" presStyleCnt="0"/>
      <dgm:spPr/>
    </dgm:pt>
    <dgm:pt modelId="{9B11BB73-6368-4515-95F9-359B7C8124DF}" type="pres">
      <dgm:prSet presAssocID="{21546498-34A1-43CE-A95D-ABB11F761C15}" presName="parentText" presStyleLbl="node1" presStyleIdx="3" presStyleCnt="7">
        <dgm:presLayoutVars>
          <dgm:chMax val="0"/>
          <dgm:bulletEnabled val="1"/>
        </dgm:presLayoutVars>
      </dgm:prSet>
      <dgm:spPr/>
    </dgm:pt>
    <dgm:pt modelId="{A5E1115C-5558-416C-8959-6256BD5498D2}" type="pres">
      <dgm:prSet presAssocID="{22A81EDF-FEAD-415A-A864-684AF5787A98}" presName="spacer" presStyleCnt="0"/>
      <dgm:spPr/>
    </dgm:pt>
    <dgm:pt modelId="{DE874954-65C0-4D27-B685-12724AFE9F91}" type="pres">
      <dgm:prSet presAssocID="{2F713F8E-0D70-44AD-9C0C-BD4D2D9FE279}" presName="parentText" presStyleLbl="node1" presStyleIdx="4" presStyleCnt="7">
        <dgm:presLayoutVars>
          <dgm:chMax val="0"/>
          <dgm:bulletEnabled val="1"/>
        </dgm:presLayoutVars>
      </dgm:prSet>
      <dgm:spPr/>
    </dgm:pt>
    <dgm:pt modelId="{1F1B088F-E126-4216-9C06-91C81D83C013}" type="pres">
      <dgm:prSet presAssocID="{4AE81AA2-7F48-4E7E-9BD7-436EBFCFAE09}" presName="spacer" presStyleCnt="0"/>
      <dgm:spPr/>
    </dgm:pt>
    <dgm:pt modelId="{283CAE70-5C67-41C5-9EDB-3FE1C29EECD8}" type="pres">
      <dgm:prSet presAssocID="{0FA37A49-F728-4139-931C-6F323A6845F5}" presName="parentText" presStyleLbl="node1" presStyleIdx="5" presStyleCnt="7">
        <dgm:presLayoutVars>
          <dgm:chMax val="0"/>
          <dgm:bulletEnabled val="1"/>
        </dgm:presLayoutVars>
      </dgm:prSet>
      <dgm:spPr/>
    </dgm:pt>
    <dgm:pt modelId="{1078FF5D-6EE2-4891-8941-765539E638F9}" type="pres">
      <dgm:prSet presAssocID="{2AD19F97-2A9B-49EA-BF34-7741BFB83015}" presName="spacer" presStyleCnt="0"/>
      <dgm:spPr/>
    </dgm:pt>
    <dgm:pt modelId="{1333AE9B-ACFD-4754-8622-9B1C37326343}" type="pres">
      <dgm:prSet presAssocID="{249298EB-3055-48AA-87B0-4F966631A002}" presName="parentText" presStyleLbl="node1" presStyleIdx="6" presStyleCnt="7">
        <dgm:presLayoutVars>
          <dgm:chMax val="0"/>
          <dgm:bulletEnabled val="1"/>
        </dgm:presLayoutVars>
      </dgm:prSet>
      <dgm:spPr/>
    </dgm:pt>
  </dgm:ptLst>
  <dgm:cxnLst>
    <dgm:cxn modelId="{5D883A2E-C8E6-4D5B-88E8-012FA5790A28}" srcId="{34706C59-59D0-484C-A8C5-B13499C8F4BE}" destId="{4FFF1BD9-3138-471B-9A88-4DFC23FFC7F4}" srcOrd="0" destOrd="0" parTransId="{448AFD7B-458F-4C74-AF8E-8436473B9BDA}" sibTransId="{74A1586C-C716-4C2B-B11F-E840BAE09BD0}"/>
    <dgm:cxn modelId="{785C4E33-8B49-4EF6-801B-FEBB4F1EBD34}" srcId="{34706C59-59D0-484C-A8C5-B13499C8F4BE}" destId="{249298EB-3055-48AA-87B0-4F966631A002}" srcOrd="6" destOrd="0" parTransId="{E4DA3138-CF64-4973-B2E5-015F1691674D}" sibTransId="{CE0CEFEE-EAA1-40B3-9561-73D95212953D}"/>
    <dgm:cxn modelId="{350C7F34-F74B-47A0-9B5F-4903E3B5AA25}" srcId="{34706C59-59D0-484C-A8C5-B13499C8F4BE}" destId="{0FA37A49-F728-4139-931C-6F323A6845F5}" srcOrd="5" destOrd="0" parTransId="{C7A2969E-6120-49A2-B8AE-D47D72F0119F}" sibTransId="{2AD19F97-2A9B-49EA-BF34-7741BFB83015}"/>
    <dgm:cxn modelId="{33D6BE38-D4F4-4A30-B6C8-01B3C5F95274}" srcId="{34706C59-59D0-484C-A8C5-B13499C8F4BE}" destId="{4B9CA2F8-3505-4347-A90B-2962F9ADDB9C}" srcOrd="1" destOrd="0" parTransId="{E6B1BF79-2D2F-404F-9656-3A96E2C4CDEE}" sibTransId="{9B6CD240-89D7-4271-ACD3-B58E708A1154}"/>
    <dgm:cxn modelId="{0AEF303D-6290-4D1F-9430-481147AD21AF}" type="presOf" srcId="{0FA37A49-F728-4139-931C-6F323A6845F5}" destId="{283CAE70-5C67-41C5-9EDB-3FE1C29EECD8}" srcOrd="0" destOrd="0" presId="urn:microsoft.com/office/officeart/2005/8/layout/vList2"/>
    <dgm:cxn modelId="{2FF7993F-2615-466F-A6DE-DAAAB38548E6}" srcId="{34706C59-59D0-484C-A8C5-B13499C8F4BE}" destId="{21546498-34A1-43CE-A95D-ABB11F761C15}" srcOrd="3" destOrd="0" parTransId="{D75665B4-FC3B-4C78-981C-F00D6FA875B9}" sibTransId="{22A81EDF-FEAD-415A-A864-684AF5787A98}"/>
    <dgm:cxn modelId="{717AE560-CB2F-48FD-98BF-948B62401203}" type="presOf" srcId="{249298EB-3055-48AA-87B0-4F966631A002}" destId="{1333AE9B-ACFD-4754-8622-9B1C37326343}" srcOrd="0" destOrd="0" presId="urn:microsoft.com/office/officeart/2005/8/layout/vList2"/>
    <dgm:cxn modelId="{1DBBED42-185A-48E7-81F9-AB44DB2DABAF}" type="presOf" srcId="{34706C59-59D0-484C-A8C5-B13499C8F4BE}" destId="{5C56A4A3-1AEB-4090-A30A-40DE5BAD2B2D}" srcOrd="0" destOrd="0" presId="urn:microsoft.com/office/officeart/2005/8/layout/vList2"/>
    <dgm:cxn modelId="{08106E6D-E6D9-4437-AEE8-81CA567D1915}" type="presOf" srcId="{2F713F8E-0D70-44AD-9C0C-BD4D2D9FE279}" destId="{DE874954-65C0-4D27-B685-12724AFE9F91}" srcOrd="0" destOrd="0" presId="urn:microsoft.com/office/officeart/2005/8/layout/vList2"/>
    <dgm:cxn modelId="{1A68867A-DAC8-4D08-A188-82C3276D7702}" srcId="{34706C59-59D0-484C-A8C5-B13499C8F4BE}" destId="{2F713F8E-0D70-44AD-9C0C-BD4D2D9FE279}" srcOrd="4" destOrd="0" parTransId="{E710DE96-CD9E-4D6B-BB6B-7F17206411B7}" sibTransId="{4AE81AA2-7F48-4E7E-9BD7-436EBFCFAE09}"/>
    <dgm:cxn modelId="{48E4977B-F268-4DF6-A49B-E8E19C4C4CE4}" type="presOf" srcId="{4B9CA2F8-3505-4347-A90B-2962F9ADDB9C}" destId="{006E2E3D-1CEF-4972-B247-FFFBF8D4BE47}" srcOrd="0" destOrd="0" presId="urn:microsoft.com/office/officeart/2005/8/layout/vList2"/>
    <dgm:cxn modelId="{1999E2B9-CE4F-4106-A3DE-482F54C1A3BD}" type="presOf" srcId="{BB11CCC4-725B-4862-9608-48C0714203DC}" destId="{67AB6785-9D94-44C2-9F43-434E91022201}" srcOrd="0" destOrd="0" presId="urn:microsoft.com/office/officeart/2005/8/layout/vList2"/>
    <dgm:cxn modelId="{638FAECB-FE59-46BB-A316-822FDF933FD8}" srcId="{34706C59-59D0-484C-A8C5-B13499C8F4BE}" destId="{BB11CCC4-725B-4862-9608-48C0714203DC}" srcOrd="2" destOrd="0" parTransId="{A4E6639A-5E64-4306-ADD9-5076D8D38B08}" sibTransId="{6FEB512D-BC34-42B5-8624-D50DDC994AB9}"/>
    <dgm:cxn modelId="{F4B216E0-8AF1-4D3B-8889-2B0D2AA964EA}" type="presOf" srcId="{4FFF1BD9-3138-471B-9A88-4DFC23FFC7F4}" destId="{472833A2-EFB2-47AF-B2A6-06D7BD9A8BF6}" srcOrd="0" destOrd="0" presId="urn:microsoft.com/office/officeart/2005/8/layout/vList2"/>
    <dgm:cxn modelId="{DBCB17F0-C956-46AD-9368-FF68EE0203CE}" type="presOf" srcId="{21546498-34A1-43CE-A95D-ABB11F761C15}" destId="{9B11BB73-6368-4515-95F9-359B7C8124DF}" srcOrd="0" destOrd="0" presId="urn:microsoft.com/office/officeart/2005/8/layout/vList2"/>
    <dgm:cxn modelId="{B501C59C-2555-46DC-AA5A-7041FC734CFF}" type="presParOf" srcId="{5C56A4A3-1AEB-4090-A30A-40DE5BAD2B2D}" destId="{472833A2-EFB2-47AF-B2A6-06D7BD9A8BF6}" srcOrd="0" destOrd="0" presId="urn:microsoft.com/office/officeart/2005/8/layout/vList2"/>
    <dgm:cxn modelId="{A8184BA0-63B2-4C78-8EFA-19D2C3701D9F}" type="presParOf" srcId="{5C56A4A3-1AEB-4090-A30A-40DE5BAD2B2D}" destId="{0D72712A-6EFC-4B01-B395-6E60DEDEA639}" srcOrd="1" destOrd="0" presId="urn:microsoft.com/office/officeart/2005/8/layout/vList2"/>
    <dgm:cxn modelId="{273E6705-D13C-4F35-9ABB-811BEBBA2C18}" type="presParOf" srcId="{5C56A4A3-1AEB-4090-A30A-40DE5BAD2B2D}" destId="{006E2E3D-1CEF-4972-B247-FFFBF8D4BE47}" srcOrd="2" destOrd="0" presId="urn:microsoft.com/office/officeart/2005/8/layout/vList2"/>
    <dgm:cxn modelId="{A6B18FAC-5662-42B1-BA79-573F92484A3B}" type="presParOf" srcId="{5C56A4A3-1AEB-4090-A30A-40DE5BAD2B2D}" destId="{EBAFE25A-9503-4406-8B62-5AEB195FFB85}" srcOrd="3" destOrd="0" presId="urn:microsoft.com/office/officeart/2005/8/layout/vList2"/>
    <dgm:cxn modelId="{777C936D-4186-4555-8CCD-9DC774AE5CBB}" type="presParOf" srcId="{5C56A4A3-1AEB-4090-A30A-40DE5BAD2B2D}" destId="{67AB6785-9D94-44C2-9F43-434E91022201}" srcOrd="4" destOrd="0" presId="urn:microsoft.com/office/officeart/2005/8/layout/vList2"/>
    <dgm:cxn modelId="{87D4F0F6-F7B4-4E82-826D-BEF84D8A232E}" type="presParOf" srcId="{5C56A4A3-1AEB-4090-A30A-40DE5BAD2B2D}" destId="{4E4A840E-1354-469A-AFD1-89C4338B4462}" srcOrd="5" destOrd="0" presId="urn:microsoft.com/office/officeart/2005/8/layout/vList2"/>
    <dgm:cxn modelId="{6A3E59D2-2647-4DA3-ABBA-3B0CF023CE79}" type="presParOf" srcId="{5C56A4A3-1AEB-4090-A30A-40DE5BAD2B2D}" destId="{9B11BB73-6368-4515-95F9-359B7C8124DF}" srcOrd="6" destOrd="0" presId="urn:microsoft.com/office/officeart/2005/8/layout/vList2"/>
    <dgm:cxn modelId="{43DB04A8-8299-4BFE-A7CC-9B31BC1C82DD}" type="presParOf" srcId="{5C56A4A3-1AEB-4090-A30A-40DE5BAD2B2D}" destId="{A5E1115C-5558-416C-8959-6256BD5498D2}" srcOrd="7" destOrd="0" presId="urn:microsoft.com/office/officeart/2005/8/layout/vList2"/>
    <dgm:cxn modelId="{229C8966-B6B3-4F0A-9106-56BB4DD852D6}" type="presParOf" srcId="{5C56A4A3-1AEB-4090-A30A-40DE5BAD2B2D}" destId="{DE874954-65C0-4D27-B685-12724AFE9F91}" srcOrd="8" destOrd="0" presId="urn:microsoft.com/office/officeart/2005/8/layout/vList2"/>
    <dgm:cxn modelId="{D56A5EF8-F2F0-4353-9D64-730451624BF6}" type="presParOf" srcId="{5C56A4A3-1AEB-4090-A30A-40DE5BAD2B2D}" destId="{1F1B088F-E126-4216-9C06-91C81D83C013}" srcOrd="9" destOrd="0" presId="urn:microsoft.com/office/officeart/2005/8/layout/vList2"/>
    <dgm:cxn modelId="{8FD8ABC5-5E16-46FD-9752-BE1116E37654}" type="presParOf" srcId="{5C56A4A3-1AEB-4090-A30A-40DE5BAD2B2D}" destId="{283CAE70-5C67-41C5-9EDB-3FE1C29EECD8}" srcOrd="10" destOrd="0" presId="urn:microsoft.com/office/officeart/2005/8/layout/vList2"/>
    <dgm:cxn modelId="{83F7EA87-D670-4267-B53C-36E48AEAA750}" type="presParOf" srcId="{5C56A4A3-1AEB-4090-A30A-40DE5BAD2B2D}" destId="{1078FF5D-6EE2-4891-8941-765539E638F9}" srcOrd="11" destOrd="0" presId="urn:microsoft.com/office/officeart/2005/8/layout/vList2"/>
    <dgm:cxn modelId="{53B69790-2DAA-4030-BD6C-74CE4F041B16}" type="presParOf" srcId="{5C56A4A3-1AEB-4090-A30A-40DE5BAD2B2D}" destId="{1333AE9B-ACFD-4754-8622-9B1C3732634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706C59-59D0-484C-A8C5-B13499C8F4BE}" type="doc">
      <dgm:prSet loTypeId="urn:microsoft.com/office/officeart/2005/8/layout/process4" loCatId="process" qsTypeId="urn:microsoft.com/office/officeart/2005/8/quickstyle/3d1" qsCatId="3D" csTypeId="urn:microsoft.com/office/officeart/2005/8/colors/colorful5" csCatId="colorful" phldr="1"/>
      <dgm:spPr/>
      <dgm:t>
        <a:bodyPr/>
        <a:lstStyle/>
        <a:p>
          <a:endParaRPr lang="en-GB"/>
        </a:p>
      </dgm:t>
    </dgm:pt>
    <dgm:pt modelId="{4FFF1BD9-3138-471B-9A88-4DFC23FFC7F4}">
      <dgm:prSet phldrT="[Text]" custT="1"/>
      <dgm:spPr/>
      <dgm:t>
        <a:bodyPr/>
        <a:lstStyle/>
        <a:p>
          <a:r>
            <a:rPr lang="en-GB" sz="2400" dirty="0"/>
            <a:t>Ibrahim receives a message</a:t>
          </a:r>
        </a:p>
      </dgm:t>
    </dgm:pt>
    <dgm:pt modelId="{448AFD7B-458F-4C74-AF8E-8436473B9BDA}" type="parTrans" cxnId="{5D883A2E-C8E6-4D5B-88E8-012FA5790A28}">
      <dgm:prSet/>
      <dgm:spPr/>
      <dgm:t>
        <a:bodyPr/>
        <a:lstStyle/>
        <a:p>
          <a:endParaRPr lang="en-GB" sz="1800"/>
        </a:p>
      </dgm:t>
    </dgm:pt>
    <dgm:pt modelId="{74A1586C-C716-4C2B-B11F-E840BAE09BD0}" type="sibTrans" cxnId="{5D883A2E-C8E6-4D5B-88E8-012FA5790A28}">
      <dgm:prSet/>
      <dgm:spPr/>
      <dgm:t>
        <a:bodyPr/>
        <a:lstStyle/>
        <a:p>
          <a:endParaRPr lang="en-GB" sz="1800"/>
        </a:p>
      </dgm:t>
    </dgm:pt>
    <dgm:pt modelId="{B97278D9-E2AB-4687-9905-A27330E74643}">
      <dgm:prSet phldrT="[Text]" custT="1"/>
      <dgm:spPr/>
      <dgm:t>
        <a:bodyPr/>
        <a:lstStyle/>
        <a:p>
          <a:r>
            <a:rPr lang="en-GB" sz="2400" dirty="0"/>
            <a:t>It says “forward this or something bad will happen”</a:t>
          </a:r>
        </a:p>
      </dgm:t>
    </dgm:pt>
    <dgm:pt modelId="{1FB162B2-FAAB-4C4D-92FF-6F7404D0AB43}" type="parTrans" cxnId="{94B6C6EF-F6E9-47D3-B819-D7EC4F636EBB}">
      <dgm:prSet/>
      <dgm:spPr/>
      <dgm:t>
        <a:bodyPr/>
        <a:lstStyle/>
        <a:p>
          <a:endParaRPr lang="en-GB"/>
        </a:p>
      </dgm:t>
    </dgm:pt>
    <dgm:pt modelId="{D41516D6-0B8C-4826-92B3-7E44BC76FE64}" type="sibTrans" cxnId="{94B6C6EF-F6E9-47D3-B819-D7EC4F636EBB}">
      <dgm:prSet/>
      <dgm:spPr/>
      <dgm:t>
        <a:bodyPr/>
        <a:lstStyle/>
        <a:p>
          <a:endParaRPr lang="en-GB"/>
        </a:p>
      </dgm:t>
    </dgm:pt>
    <dgm:pt modelId="{F7CDF972-A799-4E33-824A-D91322AF7372}">
      <dgm:prSet phldrT="[Text]" custT="1"/>
      <dgm:spPr/>
      <dgm:t>
        <a:bodyPr/>
        <a:lstStyle/>
        <a:p>
          <a:r>
            <a:rPr lang="en-GB" sz="2400" dirty="0"/>
            <a:t>He reads it, laughs at it and ignores it</a:t>
          </a:r>
        </a:p>
      </dgm:t>
    </dgm:pt>
    <dgm:pt modelId="{FE92E35B-ACB5-4A28-9F20-CDCB32E8279D}" type="parTrans" cxnId="{52818A94-D3BD-4716-A5C4-AE8402F8252B}">
      <dgm:prSet/>
      <dgm:spPr/>
      <dgm:t>
        <a:bodyPr/>
        <a:lstStyle/>
        <a:p>
          <a:endParaRPr lang="en-GB"/>
        </a:p>
      </dgm:t>
    </dgm:pt>
    <dgm:pt modelId="{1541541A-ABD6-4B87-8B58-CC93FF17E57E}" type="sibTrans" cxnId="{52818A94-D3BD-4716-A5C4-AE8402F8252B}">
      <dgm:prSet/>
      <dgm:spPr/>
      <dgm:t>
        <a:bodyPr/>
        <a:lstStyle/>
        <a:p>
          <a:endParaRPr lang="en-GB"/>
        </a:p>
      </dgm:t>
    </dgm:pt>
    <dgm:pt modelId="{3A2ED44F-5499-48E6-84AB-43CFC3B56015}">
      <dgm:prSet phldrT="[Text]" custT="1"/>
      <dgm:spPr/>
      <dgm:t>
        <a:bodyPr/>
        <a:lstStyle/>
        <a:p>
          <a:r>
            <a:rPr lang="en-GB" sz="2400" dirty="0"/>
            <a:t>Later his best friend argues with him and leaves</a:t>
          </a:r>
        </a:p>
      </dgm:t>
    </dgm:pt>
    <dgm:pt modelId="{97084391-039C-4867-A20C-8FFFFAD0FBD2}" type="parTrans" cxnId="{A50369C6-35A2-4456-8107-237892BE7369}">
      <dgm:prSet/>
      <dgm:spPr/>
      <dgm:t>
        <a:bodyPr/>
        <a:lstStyle/>
        <a:p>
          <a:endParaRPr lang="en-GB"/>
        </a:p>
      </dgm:t>
    </dgm:pt>
    <dgm:pt modelId="{9C261990-C997-492B-9D26-74B7751FE597}" type="sibTrans" cxnId="{A50369C6-35A2-4456-8107-237892BE7369}">
      <dgm:prSet/>
      <dgm:spPr/>
      <dgm:t>
        <a:bodyPr/>
        <a:lstStyle/>
        <a:p>
          <a:endParaRPr lang="en-GB"/>
        </a:p>
      </dgm:t>
    </dgm:pt>
    <dgm:pt modelId="{861034A2-B2EF-4392-AADF-30AE54FB54F8}">
      <dgm:prSet phldrT="[Text]" custT="1"/>
      <dgm:spPr/>
      <dgm:t>
        <a:bodyPr/>
        <a:lstStyle/>
        <a:p>
          <a:r>
            <a:rPr lang="en-GB" sz="2400" dirty="0"/>
            <a:t>He now believes it was the message and forwards it</a:t>
          </a:r>
        </a:p>
      </dgm:t>
    </dgm:pt>
    <dgm:pt modelId="{501227CF-49CA-4ED6-A768-7E731DE2A269}" type="parTrans" cxnId="{EF0696A4-6EE3-46A0-B21F-6DB66ACAC022}">
      <dgm:prSet/>
      <dgm:spPr/>
      <dgm:t>
        <a:bodyPr/>
        <a:lstStyle/>
        <a:p>
          <a:endParaRPr lang="en-GB"/>
        </a:p>
      </dgm:t>
    </dgm:pt>
    <dgm:pt modelId="{AA544078-B16B-4A03-928C-2AAB7C7E637D}" type="sibTrans" cxnId="{EF0696A4-6EE3-46A0-B21F-6DB66ACAC022}">
      <dgm:prSet/>
      <dgm:spPr/>
      <dgm:t>
        <a:bodyPr/>
        <a:lstStyle/>
        <a:p>
          <a:endParaRPr lang="en-GB"/>
        </a:p>
      </dgm:t>
    </dgm:pt>
    <dgm:pt modelId="{31091329-3F69-4953-9783-EAE4E8526387}">
      <dgm:prSet phldrT="[Text]" custT="1"/>
      <dgm:spPr/>
      <dgm:t>
        <a:bodyPr/>
        <a:lstStyle/>
        <a:p>
          <a:r>
            <a:rPr lang="en-GB" sz="2400" dirty="0"/>
            <a:t>Every message like that now he forwards it</a:t>
          </a:r>
        </a:p>
      </dgm:t>
    </dgm:pt>
    <dgm:pt modelId="{2EBB37D1-0F66-4E26-BDD7-821B5347D08C}" type="parTrans" cxnId="{539B5AC8-C871-4A64-91E6-1BE19356FD66}">
      <dgm:prSet/>
      <dgm:spPr/>
      <dgm:t>
        <a:bodyPr/>
        <a:lstStyle/>
        <a:p>
          <a:endParaRPr lang="en-GB"/>
        </a:p>
      </dgm:t>
    </dgm:pt>
    <dgm:pt modelId="{77088B5A-CB14-467D-8F9A-E6BE2BC534B9}" type="sibTrans" cxnId="{539B5AC8-C871-4A64-91E6-1BE19356FD66}">
      <dgm:prSet/>
      <dgm:spPr/>
      <dgm:t>
        <a:bodyPr/>
        <a:lstStyle/>
        <a:p>
          <a:endParaRPr lang="en-GB"/>
        </a:p>
      </dgm:t>
    </dgm:pt>
    <dgm:pt modelId="{5E3A7C96-BCF5-461E-BF61-16960C19618D}" type="pres">
      <dgm:prSet presAssocID="{34706C59-59D0-484C-A8C5-B13499C8F4BE}" presName="Name0" presStyleCnt="0">
        <dgm:presLayoutVars>
          <dgm:dir/>
          <dgm:animLvl val="lvl"/>
          <dgm:resizeHandles val="exact"/>
        </dgm:presLayoutVars>
      </dgm:prSet>
      <dgm:spPr/>
    </dgm:pt>
    <dgm:pt modelId="{49B71B6C-23EA-4D82-9F01-00AD2EF637E3}" type="pres">
      <dgm:prSet presAssocID="{31091329-3F69-4953-9783-EAE4E8526387}" presName="boxAndChildren" presStyleCnt="0"/>
      <dgm:spPr/>
    </dgm:pt>
    <dgm:pt modelId="{880DB277-B0EF-4EF3-9D99-11A064A5F41E}" type="pres">
      <dgm:prSet presAssocID="{31091329-3F69-4953-9783-EAE4E8526387}" presName="parentTextBox" presStyleLbl="node1" presStyleIdx="0" presStyleCnt="6"/>
      <dgm:spPr/>
    </dgm:pt>
    <dgm:pt modelId="{D1E21DE5-8384-4F5C-B3D1-2D1514B10D99}" type="pres">
      <dgm:prSet presAssocID="{AA544078-B16B-4A03-928C-2AAB7C7E637D}" presName="sp" presStyleCnt="0"/>
      <dgm:spPr/>
    </dgm:pt>
    <dgm:pt modelId="{3CA9C509-06AF-43D7-88CD-7778893C9448}" type="pres">
      <dgm:prSet presAssocID="{861034A2-B2EF-4392-AADF-30AE54FB54F8}" presName="arrowAndChildren" presStyleCnt="0"/>
      <dgm:spPr/>
    </dgm:pt>
    <dgm:pt modelId="{9B47E851-DFAD-4B4E-91B8-3F9C5AFDEF5E}" type="pres">
      <dgm:prSet presAssocID="{861034A2-B2EF-4392-AADF-30AE54FB54F8}" presName="parentTextArrow" presStyleLbl="node1" presStyleIdx="1" presStyleCnt="6"/>
      <dgm:spPr/>
    </dgm:pt>
    <dgm:pt modelId="{7C289D89-4AD0-45FD-80A7-9D7C82A749F1}" type="pres">
      <dgm:prSet presAssocID="{9C261990-C997-492B-9D26-74B7751FE597}" presName="sp" presStyleCnt="0"/>
      <dgm:spPr/>
    </dgm:pt>
    <dgm:pt modelId="{4603A824-2B86-4DD7-8D2E-A53C459C9332}" type="pres">
      <dgm:prSet presAssocID="{3A2ED44F-5499-48E6-84AB-43CFC3B56015}" presName="arrowAndChildren" presStyleCnt="0"/>
      <dgm:spPr/>
    </dgm:pt>
    <dgm:pt modelId="{9ADF167F-7981-46D7-B9D5-EB13BF05DA0B}" type="pres">
      <dgm:prSet presAssocID="{3A2ED44F-5499-48E6-84AB-43CFC3B56015}" presName="parentTextArrow" presStyleLbl="node1" presStyleIdx="2" presStyleCnt="6"/>
      <dgm:spPr/>
    </dgm:pt>
    <dgm:pt modelId="{722B3A09-ECC4-4BA8-AB83-28FFD80A7FD0}" type="pres">
      <dgm:prSet presAssocID="{1541541A-ABD6-4B87-8B58-CC93FF17E57E}" presName="sp" presStyleCnt="0"/>
      <dgm:spPr/>
    </dgm:pt>
    <dgm:pt modelId="{7D7933E0-C70C-4230-96FD-850D4D33E9AF}" type="pres">
      <dgm:prSet presAssocID="{F7CDF972-A799-4E33-824A-D91322AF7372}" presName="arrowAndChildren" presStyleCnt="0"/>
      <dgm:spPr/>
    </dgm:pt>
    <dgm:pt modelId="{DFB0FC5A-7019-41AC-9282-802AF7F1983A}" type="pres">
      <dgm:prSet presAssocID="{F7CDF972-A799-4E33-824A-D91322AF7372}" presName="parentTextArrow" presStyleLbl="node1" presStyleIdx="3" presStyleCnt="6"/>
      <dgm:spPr/>
    </dgm:pt>
    <dgm:pt modelId="{8522273B-E0BF-49BC-8FDE-A0690422D5E7}" type="pres">
      <dgm:prSet presAssocID="{D41516D6-0B8C-4826-92B3-7E44BC76FE64}" presName="sp" presStyleCnt="0"/>
      <dgm:spPr/>
    </dgm:pt>
    <dgm:pt modelId="{A0057430-4F83-4D95-8C8B-E37790A7AC7E}" type="pres">
      <dgm:prSet presAssocID="{B97278D9-E2AB-4687-9905-A27330E74643}" presName="arrowAndChildren" presStyleCnt="0"/>
      <dgm:spPr/>
    </dgm:pt>
    <dgm:pt modelId="{B7B1A7C0-3235-44A0-92EE-9E9710ED90B2}" type="pres">
      <dgm:prSet presAssocID="{B97278D9-E2AB-4687-9905-A27330E74643}" presName="parentTextArrow" presStyleLbl="node1" presStyleIdx="4" presStyleCnt="6"/>
      <dgm:spPr/>
    </dgm:pt>
    <dgm:pt modelId="{86197E8D-C3FA-4C31-AD1D-C9B7B51581EB}" type="pres">
      <dgm:prSet presAssocID="{74A1586C-C716-4C2B-B11F-E840BAE09BD0}" presName="sp" presStyleCnt="0"/>
      <dgm:spPr/>
    </dgm:pt>
    <dgm:pt modelId="{7618D8D4-30E0-45BC-BBD7-73C2466C7ABD}" type="pres">
      <dgm:prSet presAssocID="{4FFF1BD9-3138-471B-9A88-4DFC23FFC7F4}" presName="arrowAndChildren" presStyleCnt="0"/>
      <dgm:spPr/>
    </dgm:pt>
    <dgm:pt modelId="{2DAECCE5-0812-4B6F-BD14-F1CA7DE92414}" type="pres">
      <dgm:prSet presAssocID="{4FFF1BD9-3138-471B-9A88-4DFC23FFC7F4}" presName="parentTextArrow" presStyleLbl="node1" presStyleIdx="5" presStyleCnt="6"/>
      <dgm:spPr/>
    </dgm:pt>
  </dgm:ptLst>
  <dgm:cxnLst>
    <dgm:cxn modelId="{5D883A2E-C8E6-4D5B-88E8-012FA5790A28}" srcId="{34706C59-59D0-484C-A8C5-B13499C8F4BE}" destId="{4FFF1BD9-3138-471B-9A88-4DFC23FFC7F4}" srcOrd="0" destOrd="0" parTransId="{448AFD7B-458F-4C74-AF8E-8436473B9BDA}" sibTransId="{74A1586C-C716-4C2B-B11F-E840BAE09BD0}"/>
    <dgm:cxn modelId="{B81B755F-D144-4FB7-9247-CA96BD5F2FBB}" type="presOf" srcId="{F7CDF972-A799-4E33-824A-D91322AF7372}" destId="{DFB0FC5A-7019-41AC-9282-802AF7F1983A}" srcOrd="0" destOrd="0" presId="urn:microsoft.com/office/officeart/2005/8/layout/process4"/>
    <dgm:cxn modelId="{E800D771-71FE-4E7E-BBC8-C06B13C6CD18}" type="presOf" srcId="{34706C59-59D0-484C-A8C5-B13499C8F4BE}" destId="{5E3A7C96-BCF5-461E-BF61-16960C19618D}" srcOrd="0" destOrd="0" presId="urn:microsoft.com/office/officeart/2005/8/layout/process4"/>
    <dgm:cxn modelId="{141DF775-B562-4CD4-A970-34B3AC9EDE83}" type="presOf" srcId="{4FFF1BD9-3138-471B-9A88-4DFC23FFC7F4}" destId="{2DAECCE5-0812-4B6F-BD14-F1CA7DE92414}" srcOrd="0" destOrd="0" presId="urn:microsoft.com/office/officeart/2005/8/layout/process4"/>
    <dgm:cxn modelId="{249A1C5A-CF75-46ED-BDB4-EA943AB895D5}" type="presOf" srcId="{861034A2-B2EF-4392-AADF-30AE54FB54F8}" destId="{9B47E851-DFAD-4B4E-91B8-3F9C5AFDEF5E}" srcOrd="0" destOrd="0" presId="urn:microsoft.com/office/officeart/2005/8/layout/process4"/>
    <dgm:cxn modelId="{115FA293-451D-4F52-B49E-4E60E725C46B}" type="presOf" srcId="{3A2ED44F-5499-48E6-84AB-43CFC3B56015}" destId="{9ADF167F-7981-46D7-B9D5-EB13BF05DA0B}" srcOrd="0" destOrd="0" presId="urn:microsoft.com/office/officeart/2005/8/layout/process4"/>
    <dgm:cxn modelId="{52818A94-D3BD-4716-A5C4-AE8402F8252B}" srcId="{34706C59-59D0-484C-A8C5-B13499C8F4BE}" destId="{F7CDF972-A799-4E33-824A-D91322AF7372}" srcOrd="2" destOrd="0" parTransId="{FE92E35B-ACB5-4A28-9F20-CDCB32E8279D}" sibTransId="{1541541A-ABD6-4B87-8B58-CC93FF17E57E}"/>
    <dgm:cxn modelId="{EF0696A4-6EE3-46A0-B21F-6DB66ACAC022}" srcId="{34706C59-59D0-484C-A8C5-B13499C8F4BE}" destId="{861034A2-B2EF-4392-AADF-30AE54FB54F8}" srcOrd="4" destOrd="0" parTransId="{501227CF-49CA-4ED6-A768-7E731DE2A269}" sibTransId="{AA544078-B16B-4A03-928C-2AAB7C7E637D}"/>
    <dgm:cxn modelId="{A50369C6-35A2-4456-8107-237892BE7369}" srcId="{34706C59-59D0-484C-A8C5-B13499C8F4BE}" destId="{3A2ED44F-5499-48E6-84AB-43CFC3B56015}" srcOrd="3" destOrd="0" parTransId="{97084391-039C-4867-A20C-8FFFFAD0FBD2}" sibTransId="{9C261990-C997-492B-9D26-74B7751FE597}"/>
    <dgm:cxn modelId="{2C9DD5C6-9D81-420D-9D99-375E4F90CBC8}" type="presOf" srcId="{B97278D9-E2AB-4687-9905-A27330E74643}" destId="{B7B1A7C0-3235-44A0-92EE-9E9710ED90B2}" srcOrd="0" destOrd="0" presId="urn:microsoft.com/office/officeart/2005/8/layout/process4"/>
    <dgm:cxn modelId="{539B5AC8-C871-4A64-91E6-1BE19356FD66}" srcId="{34706C59-59D0-484C-A8C5-B13499C8F4BE}" destId="{31091329-3F69-4953-9783-EAE4E8526387}" srcOrd="5" destOrd="0" parTransId="{2EBB37D1-0F66-4E26-BDD7-821B5347D08C}" sibTransId="{77088B5A-CB14-467D-8F9A-E6BE2BC534B9}"/>
    <dgm:cxn modelId="{1339B1E1-A610-4DFC-9D57-B0238CEF94F9}" type="presOf" srcId="{31091329-3F69-4953-9783-EAE4E8526387}" destId="{880DB277-B0EF-4EF3-9D99-11A064A5F41E}" srcOrd="0" destOrd="0" presId="urn:microsoft.com/office/officeart/2005/8/layout/process4"/>
    <dgm:cxn modelId="{94B6C6EF-F6E9-47D3-B819-D7EC4F636EBB}" srcId="{34706C59-59D0-484C-A8C5-B13499C8F4BE}" destId="{B97278D9-E2AB-4687-9905-A27330E74643}" srcOrd="1" destOrd="0" parTransId="{1FB162B2-FAAB-4C4D-92FF-6F7404D0AB43}" sibTransId="{D41516D6-0B8C-4826-92B3-7E44BC76FE64}"/>
    <dgm:cxn modelId="{3A0B25D9-1660-490A-9606-FB1B896F3AD5}" type="presParOf" srcId="{5E3A7C96-BCF5-461E-BF61-16960C19618D}" destId="{49B71B6C-23EA-4D82-9F01-00AD2EF637E3}" srcOrd="0" destOrd="0" presId="urn:microsoft.com/office/officeart/2005/8/layout/process4"/>
    <dgm:cxn modelId="{39BB227D-9593-45FB-9906-0DD7ECB9E327}" type="presParOf" srcId="{49B71B6C-23EA-4D82-9F01-00AD2EF637E3}" destId="{880DB277-B0EF-4EF3-9D99-11A064A5F41E}" srcOrd="0" destOrd="0" presId="urn:microsoft.com/office/officeart/2005/8/layout/process4"/>
    <dgm:cxn modelId="{40A03AB4-0EAA-4A0D-8F7F-C2CA8D9384EC}" type="presParOf" srcId="{5E3A7C96-BCF5-461E-BF61-16960C19618D}" destId="{D1E21DE5-8384-4F5C-B3D1-2D1514B10D99}" srcOrd="1" destOrd="0" presId="urn:microsoft.com/office/officeart/2005/8/layout/process4"/>
    <dgm:cxn modelId="{1FB5412F-B46F-4693-9A3F-5F450560793A}" type="presParOf" srcId="{5E3A7C96-BCF5-461E-BF61-16960C19618D}" destId="{3CA9C509-06AF-43D7-88CD-7778893C9448}" srcOrd="2" destOrd="0" presId="urn:microsoft.com/office/officeart/2005/8/layout/process4"/>
    <dgm:cxn modelId="{6E2361D0-F379-4840-B142-BAE471A211D3}" type="presParOf" srcId="{3CA9C509-06AF-43D7-88CD-7778893C9448}" destId="{9B47E851-DFAD-4B4E-91B8-3F9C5AFDEF5E}" srcOrd="0" destOrd="0" presId="urn:microsoft.com/office/officeart/2005/8/layout/process4"/>
    <dgm:cxn modelId="{19530DFA-FCAB-4CDE-825C-6E1AFCB53083}" type="presParOf" srcId="{5E3A7C96-BCF5-461E-BF61-16960C19618D}" destId="{7C289D89-4AD0-45FD-80A7-9D7C82A749F1}" srcOrd="3" destOrd="0" presId="urn:microsoft.com/office/officeart/2005/8/layout/process4"/>
    <dgm:cxn modelId="{E40FBE7E-F92C-4A29-A5E1-847DD8E34235}" type="presParOf" srcId="{5E3A7C96-BCF5-461E-BF61-16960C19618D}" destId="{4603A824-2B86-4DD7-8D2E-A53C459C9332}" srcOrd="4" destOrd="0" presId="urn:microsoft.com/office/officeart/2005/8/layout/process4"/>
    <dgm:cxn modelId="{C0DB45B6-529E-4B8D-964B-69CDA497F78F}" type="presParOf" srcId="{4603A824-2B86-4DD7-8D2E-A53C459C9332}" destId="{9ADF167F-7981-46D7-B9D5-EB13BF05DA0B}" srcOrd="0" destOrd="0" presId="urn:microsoft.com/office/officeart/2005/8/layout/process4"/>
    <dgm:cxn modelId="{CEF3C537-90AD-4600-8C61-C7D0E53D7518}" type="presParOf" srcId="{5E3A7C96-BCF5-461E-BF61-16960C19618D}" destId="{722B3A09-ECC4-4BA8-AB83-28FFD80A7FD0}" srcOrd="5" destOrd="0" presId="urn:microsoft.com/office/officeart/2005/8/layout/process4"/>
    <dgm:cxn modelId="{8257F44D-C770-4A90-A84D-3C85D392D582}" type="presParOf" srcId="{5E3A7C96-BCF5-461E-BF61-16960C19618D}" destId="{7D7933E0-C70C-4230-96FD-850D4D33E9AF}" srcOrd="6" destOrd="0" presId="urn:microsoft.com/office/officeart/2005/8/layout/process4"/>
    <dgm:cxn modelId="{94508E31-256F-4C05-B64C-133CACD82855}" type="presParOf" srcId="{7D7933E0-C70C-4230-96FD-850D4D33E9AF}" destId="{DFB0FC5A-7019-41AC-9282-802AF7F1983A}" srcOrd="0" destOrd="0" presId="urn:microsoft.com/office/officeart/2005/8/layout/process4"/>
    <dgm:cxn modelId="{EB288655-80AD-4D6A-8F4B-6DB06CCDA90E}" type="presParOf" srcId="{5E3A7C96-BCF5-461E-BF61-16960C19618D}" destId="{8522273B-E0BF-49BC-8FDE-A0690422D5E7}" srcOrd="7" destOrd="0" presId="urn:microsoft.com/office/officeart/2005/8/layout/process4"/>
    <dgm:cxn modelId="{295559B0-2DCD-44BA-90D6-42D23C56222E}" type="presParOf" srcId="{5E3A7C96-BCF5-461E-BF61-16960C19618D}" destId="{A0057430-4F83-4D95-8C8B-E37790A7AC7E}" srcOrd="8" destOrd="0" presId="urn:microsoft.com/office/officeart/2005/8/layout/process4"/>
    <dgm:cxn modelId="{F6E97AAE-358B-4054-B7CC-6FCC42868C9E}" type="presParOf" srcId="{A0057430-4F83-4D95-8C8B-E37790A7AC7E}" destId="{B7B1A7C0-3235-44A0-92EE-9E9710ED90B2}" srcOrd="0" destOrd="0" presId="urn:microsoft.com/office/officeart/2005/8/layout/process4"/>
    <dgm:cxn modelId="{9923BCDE-518F-4C16-8ED0-C615CA1D67FC}" type="presParOf" srcId="{5E3A7C96-BCF5-461E-BF61-16960C19618D}" destId="{86197E8D-C3FA-4C31-AD1D-C9B7B51581EB}" srcOrd="9" destOrd="0" presId="urn:microsoft.com/office/officeart/2005/8/layout/process4"/>
    <dgm:cxn modelId="{2565DCED-30CF-4CFE-870B-64E1F3E0B7F3}" type="presParOf" srcId="{5E3A7C96-BCF5-461E-BF61-16960C19618D}" destId="{7618D8D4-30E0-45BC-BBD7-73C2466C7ABD}" srcOrd="10" destOrd="0" presId="urn:microsoft.com/office/officeart/2005/8/layout/process4"/>
    <dgm:cxn modelId="{CBF4C5FF-9625-4DEB-B267-36CF218E2456}" type="presParOf" srcId="{7618D8D4-30E0-45BC-BBD7-73C2466C7ABD}" destId="{2DAECCE5-0812-4B6F-BD14-F1CA7DE9241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27E95-149D-4F58-B1A4-DB6648EAB550}">
      <dsp:nvSpPr>
        <dsp:cNvPr id="0" name=""/>
        <dsp:cNvSpPr/>
      </dsp:nvSpPr>
      <dsp:spPr>
        <a:xfrm>
          <a:off x="0" y="0"/>
          <a:ext cx="8334180" cy="2106664"/>
        </a:xfrm>
        <a:prstGeom prst="roundRect">
          <a:avLst>
            <a:gd name="adj" fmla="val 1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C74159D5-7101-424E-8202-736C35A1B924}">
      <dsp:nvSpPr>
        <dsp:cNvPr id="0" name=""/>
        <dsp:cNvSpPr/>
      </dsp:nvSpPr>
      <dsp:spPr>
        <a:xfrm>
          <a:off x="250025" y="280888"/>
          <a:ext cx="2448165" cy="1544887"/>
        </a:xfrm>
        <a:prstGeom prst="roundRect">
          <a:avLst>
            <a:gd name="adj" fmla="val 10000"/>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4000" b="-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6EAA938-5D71-4C7F-BDDB-EB47AED62F82}">
      <dsp:nvSpPr>
        <dsp:cNvPr id="0" name=""/>
        <dsp:cNvSpPr/>
      </dsp:nvSpPr>
      <dsp:spPr>
        <a:xfrm rot="10800000">
          <a:off x="250025" y="2106664"/>
          <a:ext cx="2448165" cy="2574812"/>
        </a:xfrm>
        <a:prstGeom prst="round2SameRect">
          <a:avLst>
            <a:gd name="adj1" fmla="val 105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b="0" i="0" kern="1200" dirty="0"/>
            <a:t>Swearing on someone other than Allah</a:t>
          </a:r>
          <a:endParaRPr lang="en-GB" sz="2000" b="0" kern="1200" dirty="0"/>
        </a:p>
      </dsp:txBody>
      <dsp:txXfrm rot="10800000">
        <a:off x="325315" y="2106664"/>
        <a:ext cx="2297585" cy="2499522"/>
      </dsp:txXfrm>
    </dsp:sp>
    <dsp:sp modelId="{84EA8FA2-36AF-4C8A-978A-1EF9772AAF26}">
      <dsp:nvSpPr>
        <dsp:cNvPr id="0" name=""/>
        <dsp:cNvSpPr/>
      </dsp:nvSpPr>
      <dsp:spPr>
        <a:xfrm>
          <a:off x="2943007" y="280888"/>
          <a:ext cx="2448165" cy="154488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E457999-ECFE-4B13-828D-698A3BBCA338}">
      <dsp:nvSpPr>
        <dsp:cNvPr id="0" name=""/>
        <dsp:cNvSpPr/>
      </dsp:nvSpPr>
      <dsp:spPr>
        <a:xfrm rot="10800000">
          <a:off x="2943007" y="2106664"/>
          <a:ext cx="2448165" cy="2574812"/>
        </a:xfrm>
        <a:prstGeom prst="round2SameRect">
          <a:avLst>
            <a:gd name="adj1" fmla="val 10500"/>
            <a:gd name="adj2" fmla="val 0"/>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b="0" kern="1200" dirty="0" err="1"/>
            <a:t>Ar</a:t>
          </a:r>
          <a:r>
            <a:rPr lang="en-GB" sz="2000" b="0" kern="1200" dirty="0"/>
            <a:t>-Riya – Doing good for others to see you as a good person.</a:t>
          </a:r>
        </a:p>
      </dsp:txBody>
      <dsp:txXfrm rot="10800000">
        <a:off x="3018297" y="2106664"/>
        <a:ext cx="2297585" cy="2499522"/>
      </dsp:txXfrm>
    </dsp:sp>
    <dsp:sp modelId="{5EF607D5-5943-445B-9E27-418459E20E8B}">
      <dsp:nvSpPr>
        <dsp:cNvPr id="0" name=""/>
        <dsp:cNvSpPr/>
      </dsp:nvSpPr>
      <dsp:spPr>
        <a:xfrm>
          <a:off x="5635989" y="280888"/>
          <a:ext cx="2448165" cy="154488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CE97064-9DF0-4795-A01D-8E933D58595B}">
      <dsp:nvSpPr>
        <dsp:cNvPr id="0" name=""/>
        <dsp:cNvSpPr/>
      </dsp:nvSpPr>
      <dsp:spPr>
        <a:xfrm rot="10800000">
          <a:off x="5635989" y="2106664"/>
          <a:ext cx="2448165" cy="2574812"/>
        </a:xfrm>
        <a:prstGeom prst="round2SameRect">
          <a:avLst>
            <a:gd name="adj1" fmla="val 10500"/>
            <a:gd name="adj2" fmla="val 0"/>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b="0" kern="1200" dirty="0"/>
            <a:t>Wearing amulets, if believing then it is major shirk</a:t>
          </a:r>
        </a:p>
      </dsp:txBody>
      <dsp:txXfrm rot="10800000">
        <a:off x="5711279" y="2106664"/>
        <a:ext cx="2297585" cy="24995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F374E-A301-4F45-B421-EDD7D71DEC9E}">
      <dsp:nvSpPr>
        <dsp:cNvPr id="0" name=""/>
        <dsp:cNvSpPr/>
      </dsp:nvSpPr>
      <dsp:spPr>
        <a:xfrm>
          <a:off x="112905" y="32"/>
          <a:ext cx="2438452" cy="146307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err="1"/>
            <a:t>Zarah</a:t>
          </a:r>
          <a:r>
            <a:rPr lang="en-GB" sz="2000" kern="1200" dirty="0"/>
            <a:t> loves Instagram</a:t>
          </a:r>
        </a:p>
      </dsp:txBody>
      <dsp:txXfrm>
        <a:off x="112905" y="32"/>
        <a:ext cx="2438452" cy="1463071"/>
      </dsp:txXfrm>
    </dsp:sp>
    <dsp:sp modelId="{ED4CC083-39AA-4E0C-AFDA-3FE157728567}">
      <dsp:nvSpPr>
        <dsp:cNvPr id="0" name=""/>
        <dsp:cNvSpPr/>
      </dsp:nvSpPr>
      <dsp:spPr>
        <a:xfrm>
          <a:off x="2795203" y="32"/>
          <a:ext cx="2438452" cy="1463071"/>
        </a:xfrm>
        <a:prstGeom prst="rect">
          <a:avLst/>
        </a:prstGeom>
        <a:gradFill rotWithShape="0">
          <a:gsLst>
            <a:gs pos="0">
              <a:schemeClr val="accent5">
                <a:hueOff val="-1104410"/>
                <a:satOff val="3264"/>
                <a:lumOff val="539"/>
                <a:alphaOff val="0"/>
                <a:satMod val="103000"/>
                <a:lumMod val="102000"/>
                <a:tint val="94000"/>
              </a:schemeClr>
            </a:gs>
            <a:gs pos="50000">
              <a:schemeClr val="accent5">
                <a:hueOff val="-1104410"/>
                <a:satOff val="3264"/>
                <a:lumOff val="539"/>
                <a:alphaOff val="0"/>
                <a:satMod val="110000"/>
                <a:lumMod val="100000"/>
                <a:shade val="100000"/>
              </a:schemeClr>
            </a:gs>
            <a:gs pos="100000">
              <a:schemeClr val="accent5">
                <a:hueOff val="-1104410"/>
                <a:satOff val="3264"/>
                <a:lumOff val="53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She posts her daily life on it</a:t>
          </a:r>
        </a:p>
      </dsp:txBody>
      <dsp:txXfrm>
        <a:off x="2795203" y="32"/>
        <a:ext cx="2438452" cy="1463071"/>
      </dsp:txXfrm>
    </dsp:sp>
    <dsp:sp modelId="{A37E1DF5-4BF2-4F4A-8017-F1E26602CF75}">
      <dsp:nvSpPr>
        <dsp:cNvPr id="0" name=""/>
        <dsp:cNvSpPr/>
      </dsp:nvSpPr>
      <dsp:spPr>
        <a:xfrm>
          <a:off x="5477500" y="32"/>
          <a:ext cx="2438452" cy="1463071"/>
        </a:xfrm>
        <a:prstGeom prst="rect">
          <a:avLst/>
        </a:prstGeom>
        <a:gradFill rotWithShape="0">
          <a:gsLst>
            <a:gs pos="0">
              <a:schemeClr val="accent5">
                <a:hueOff val="-2208820"/>
                <a:satOff val="6529"/>
                <a:lumOff val="1078"/>
                <a:alphaOff val="0"/>
                <a:satMod val="103000"/>
                <a:lumMod val="102000"/>
                <a:tint val="94000"/>
              </a:schemeClr>
            </a:gs>
            <a:gs pos="50000">
              <a:schemeClr val="accent5">
                <a:hueOff val="-2208820"/>
                <a:satOff val="6529"/>
                <a:lumOff val="1078"/>
                <a:alphaOff val="0"/>
                <a:satMod val="110000"/>
                <a:lumMod val="100000"/>
                <a:shade val="100000"/>
              </a:schemeClr>
            </a:gs>
            <a:gs pos="100000">
              <a:schemeClr val="accent5">
                <a:hueOff val="-2208820"/>
                <a:satOff val="6529"/>
                <a:lumOff val="10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Her breakfast, walks, makeup, nice places, etc…</a:t>
          </a:r>
        </a:p>
      </dsp:txBody>
      <dsp:txXfrm>
        <a:off x="5477500" y="32"/>
        <a:ext cx="2438452" cy="1463071"/>
      </dsp:txXfrm>
    </dsp:sp>
    <dsp:sp modelId="{F9F8625A-451F-415E-BBD0-D8AAF07B7BE7}">
      <dsp:nvSpPr>
        <dsp:cNvPr id="0" name=""/>
        <dsp:cNvSpPr/>
      </dsp:nvSpPr>
      <dsp:spPr>
        <a:xfrm>
          <a:off x="112905" y="1706948"/>
          <a:ext cx="2438452" cy="1463071"/>
        </a:xfrm>
        <a:prstGeom prst="rect">
          <a:avLst/>
        </a:prstGeom>
        <a:gradFill rotWithShape="0">
          <a:gsLst>
            <a:gs pos="0">
              <a:schemeClr val="accent5">
                <a:hueOff val="-3313230"/>
                <a:satOff val="9793"/>
                <a:lumOff val="1617"/>
                <a:alphaOff val="0"/>
                <a:satMod val="103000"/>
                <a:lumMod val="102000"/>
                <a:tint val="94000"/>
              </a:schemeClr>
            </a:gs>
            <a:gs pos="50000">
              <a:schemeClr val="accent5">
                <a:hueOff val="-3313230"/>
                <a:satOff val="9793"/>
                <a:lumOff val="1617"/>
                <a:alphaOff val="0"/>
                <a:satMod val="110000"/>
                <a:lumMod val="100000"/>
                <a:shade val="100000"/>
              </a:schemeClr>
            </a:gs>
            <a:gs pos="100000">
              <a:schemeClr val="accent5">
                <a:hueOff val="-3313230"/>
                <a:satOff val="9793"/>
                <a:lumOff val="16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She likes followers to believe she leads an awesome life</a:t>
          </a:r>
        </a:p>
      </dsp:txBody>
      <dsp:txXfrm>
        <a:off x="112905" y="1706948"/>
        <a:ext cx="2438452" cy="1463071"/>
      </dsp:txXfrm>
    </dsp:sp>
    <dsp:sp modelId="{83427EF5-C3D4-4942-9AE2-75C7315A0487}">
      <dsp:nvSpPr>
        <dsp:cNvPr id="0" name=""/>
        <dsp:cNvSpPr/>
      </dsp:nvSpPr>
      <dsp:spPr>
        <a:xfrm>
          <a:off x="2795203" y="1706948"/>
          <a:ext cx="2438452" cy="1463071"/>
        </a:xfrm>
        <a:prstGeom prst="rect">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Although her life is quite average</a:t>
          </a:r>
        </a:p>
      </dsp:txBody>
      <dsp:txXfrm>
        <a:off x="2795203" y="1706948"/>
        <a:ext cx="2438452" cy="1463071"/>
      </dsp:txXfrm>
    </dsp:sp>
    <dsp:sp modelId="{23D830A1-A891-4D81-84BC-EDBCF4123F20}">
      <dsp:nvSpPr>
        <dsp:cNvPr id="0" name=""/>
        <dsp:cNvSpPr/>
      </dsp:nvSpPr>
      <dsp:spPr>
        <a:xfrm>
          <a:off x="5477500" y="1706948"/>
          <a:ext cx="2438452" cy="1463071"/>
        </a:xfrm>
        <a:prstGeom prst="rect">
          <a:avLst/>
        </a:prstGeom>
        <a:gradFill rotWithShape="0">
          <a:gsLst>
            <a:gs pos="0">
              <a:schemeClr val="accent5">
                <a:hueOff val="-5522051"/>
                <a:satOff val="16322"/>
                <a:lumOff val="2695"/>
                <a:alphaOff val="0"/>
                <a:satMod val="103000"/>
                <a:lumMod val="102000"/>
                <a:tint val="94000"/>
              </a:schemeClr>
            </a:gs>
            <a:gs pos="50000">
              <a:schemeClr val="accent5">
                <a:hueOff val="-5522051"/>
                <a:satOff val="16322"/>
                <a:lumOff val="2695"/>
                <a:alphaOff val="0"/>
                <a:satMod val="110000"/>
                <a:lumMod val="100000"/>
                <a:shade val="100000"/>
              </a:schemeClr>
            </a:gs>
            <a:gs pos="100000">
              <a:schemeClr val="accent5">
                <a:hueOff val="-5522051"/>
                <a:satOff val="16322"/>
                <a:lumOff val="269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She believes she is teaching her haters a lesson</a:t>
          </a:r>
        </a:p>
      </dsp:txBody>
      <dsp:txXfrm>
        <a:off x="5477500" y="1706948"/>
        <a:ext cx="2438452" cy="1463071"/>
      </dsp:txXfrm>
    </dsp:sp>
    <dsp:sp modelId="{F85C25F4-DD45-43B4-B3C5-DF998D4C7D62}">
      <dsp:nvSpPr>
        <dsp:cNvPr id="0" name=""/>
        <dsp:cNvSpPr/>
      </dsp:nvSpPr>
      <dsp:spPr>
        <a:xfrm>
          <a:off x="112905" y="3413865"/>
          <a:ext cx="2438452" cy="1463071"/>
        </a:xfrm>
        <a:prstGeom prst="rect">
          <a:avLst/>
        </a:prstGeom>
        <a:gradFill rotWithShape="0">
          <a:gsLst>
            <a:gs pos="0">
              <a:schemeClr val="accent5">
                <a:hueOff val="-6626461"/>
                <a:satOff val="19587"/>
                <a:lumOff val="3234"/>
                <a:alphaOff val="0"/>
                <a:satMod val="103000"/>
                <a:lumMod val="102000"/>
                <a:tint val="94000"/>
              </a:schemeClr>
            </a:gs>
            <a:gs pos="50000">
              <a:schemeClr val="accent5">
                <a:hueOff val="-6626461"/>
                <a:satOff val="19587"/>
                <a:lumOff val="3234"/>
                <a:alphaOff val="0"/>
                <a:satMod val="110000"/>
                <a:lumMod val="100000"/>
                <a:shade val="100000"/>
              </a:schemeClr>
            </a:gs>
            <a:gs pos="100000">
              <a:schemeClr val="accent5">
                <a:hueOff val="-6626461"/>
                <a:satOff val="19587"/>
                <a:lumOff val="32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She promised to remove her hijab if she gets 10k followers</a:t>
          </a:r>
        </a:p>
      </dsp:txBody>
      <dsp:txXfrm>
        <a:off x="112905" y="3413865"/>
        <a:ext cx="2438452" cy="1463071"/>
      </dsp:txXfrm>
    </dsp:sp>
    <dsp:sp modelId="{36471C77-8A97-4618-8A64-A7BDD2E29EF2}">
      <dsp:nvSpPr>
        <dsp:cNvPr id="0" name=""/>
        <dsp:cNvSpPr/>
      </dsp:nvSpPr>
      <dsp:spPr>
        <a:xfrm>
          <a:off x="2795203" y="3413865"/>
          <a:ext cx="2438452" cy="1463071"/>
        </a:xfrm>
        <a:prstGeom prst="rect">
          <a:avLst/>
        </a:prstGeom>
        <a:gradFill rotWithShape="0">
          <a:gsLst>
            <a:gs pos="0">
              <a:schemeClr val="accent5">
                <a:hueOff val="-7730871"/>
                <a:satOff val="22851"/>
                <a:lumOff val="3773"/>
                <a:alphaOff val="0"/>
                <a:satMod val="103000"/>
                <a:lumMod val="102000"/>
                <a:tint val="94000"/>
              </a:schemeClr>
            </a:gs>
            <a:gs pos="50000">
              <a:schemeClr val="accent5">
                <a:hueOff val="-7730871"/>
                <a:satOff val="22851"/>
                <a:lumOff val="3773"/>
                <a:alphaOff val="0"/>
                <a:satMod val="110000"/>
                <a:lumMod val="100000"/>
                <a:shade val="100000"/>
              </a:schemeClr>
            </a:gs>
            <a:gs pos="100000">
              <a:schemeClr val="accent5">
                <a:hueOff val="-7730871"/>
                <a:satOff val="22851"/>
                <a:lumOff val="3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Her followers loved it and her account keeps growing</a:t>
          </a:r>
        </a:p>
      </dsp:txBody>
      <dsp:txXfrm>
        <a:off x="2795203" y="3413865"/>
        <a:ext cx="2438452" cy="1463071"/>
      </dsp:txXfrm>
    </dsp:sp>
    <dsp:sp modelId="{46F9F371-E45D-40D7-8C57-944EAB656D9D}">
      <dsp:nvSpPr>
        <dsp:cNvPr id="0" name=""/>
        <dsp:cNvSpPr/>
      </dsp:nvSpPr>
      <dsp:spPr>
        <a:xfrm>
          <a:off x="5477500" y="3413865"/>
          <a:ext cx="2438452" cy="1463071"/>
        </a:xfrm>
        <a:prstGeom prst="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Now she removed her hijab to please the followers</a:t>
          </a:r>
        </a:p>
      </dsp:txBody>
      <dsp:txXfrm>
        <a:off x="5477500" y="3413865"/>
        <a:ext cx="2438452" cy="14630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A636-831E-4C96-9EBE-C707770856BB}">
      <dsp:nvSpPr>
        <dsp:cNvPr id="0" name=""/>
        <dsp:cNvSpPr/>
      </dsp:nvSpPr>
      <dsp:spPr>
        <a:xfrm>
          <a:off x="0" y="16404"/>
          <a:ext cx="8028859" cy="1085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Abdul leads a very busy life, leaves for work after praying </a:t>
          </a:r>
          <a:r>
            <a:rPr lang="en-GB" sz="2000" kern="1200" dirty="0" err="1"/>
            <a:t>Fajr</a:t>
          </a:r>
          <a:endParaRPr lang="en-GB" sz="2000" kern="1200" dirty="0"/>
        </a:p>
      </dsp:txBody>
      <dsp:txXfrm>
        <a:off x="53002" y="69406"/>
        <a:ext cx="7922855" cy="979756"/>
      </dsp:txXfrm>
    </dsp:sp>
    <dsp:sp modelId="{D043B878-EC32-4D7A-98B0-46FA46222E5C}">
      <dsp:nvSpPr>
        <dsp:cNvPr id="0" name=""/>
        <dsp:cNvSpPr/>
      </dsp:nvSpPr>
      <dsp:spPr>
        <a:xfrm>
          <a:off x="0" y="1269204"/>
          <a:ext cx="8028859" cy="1085760"/>
        </a:xfrm>
        <a:prstGeom prst="roundRect">
          <a:avLst/>
        </a:prstGeom>
        <a:gradFill rotWithShape="0">
          <a:gsLst>
            <a:gs pos="0">
              <a:schemeClr val="accent5">
                <a:hueOff val="-2945094"/>
                <a:satOff val="8705"/>
                <a:lumOff val="1437"/>
                <a:alphaOff val="0"/>
                <a:satMod val="103000"/>
                <a:lumMod val="102000"/>
                <a:tint val="94000"/>
              </a:schemeClr>
            </a:gs>
            <a:gs pos="50000">
              <a:schemeClr val="accent5">
                <a:hueOff val="-2945094"/>
                <a:satOff val="8705"/>
                <a:lumOff val="1437"/>
                <a:alphaOff val="0"/>
                <a:satMod val="110000"/>
                <a:lumMod val="100000"/>
                <a:shade val="100000"/>
              </a:schemeClr>
            </a:gs>
            <a:gs pos="100000">
              <a:schemeClr val="accent5">
                <a:hueOff val="-2945094"/>
                <a:satOff val="8705"/>
                <a:lumOff val="14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Has to deliver goods all day, claims he has no time at work to pray</a:t>
          </a:r>
        </a:p>
      </dsp:txBody>
      <dsp:txXfrm>
        <a:off x="53002" y="1322206"/>
        <a:ext cx="7922855" cy="979756"/>
      </dsp:txXfrm>
    </dsp:sp>
    <dsp:sp modelId="{1F90F5EC-E002-4594-92F3-C5604E06E689}">
      <dsp:nvSpPr>
        <dsp:cNvPr id="0" name=""/>
        <dsp:cNvSpPr/>
      </dsp:nvSpPr>
      <dsp:spPr>
        <a:xfrm>
          <a:off x="0" y="2522004"/>
          <a:ext cx="8028859" cy="1085760"/>
        </a:xfrm>
        <a:prstGeom prst="roundRect">
          <a:avLst/>
        </a:prstGeom>
        <a:gradFill rotWithShape="0">
          <a:gsLst>
            <a:gs pos="0">
              <a:schemeClr val="accent5">
                <a:hueOff val="-5890188"/>
                <a:satOff val="17411"/>
                <a:lumOff val="2875"/>
                <a:alphaOff val="0"/>
                <a:satMod val="103000"/>
                <a:lumMod val="102000"/>
                <a:tint val="94000"/>
              </a:schemeClr>
            </a:gs>
            <a:gs pos="50000">
              <a:schemeClr val="accent5">
                <a:hueOff val="-5890188"/>
                <a:satOff val="17411"/>
                <a:lumOff val="2875"/>
                <a:alphaOff val="0"/>
                <a:satMod val="110000"/>
                <a:lumMod val="100000"/>
                <a:shade val="100000"/>
              </a:schemeClr>
            </a:gs>
            <a:gs pos="100000">
              <a:schemeClr val="accent5">
                <a:hueOff val="-5890188"/>
                <a:satOff val="17411"/>
                <a:lumOff val="28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As soon as he gets home he makes up for his missing prayers</a:t>
          </a:r>
        </a:p>
      </dsp:txBody>
      <dsp:txXfrm>
        <a:off x="53002" y="2575006"/>
        <a:ext cx="7922855" cy="979756"/>
      </dsp:txXfrm>
    </dsp:sp>
    <dsp:sp modelId="{A033631E-8830-46C2-B51E-E702C50EF9D1}">
      <dsp:nvSpPr>
        <dsp:cNvPr id="0" name=""/>
        <dsp:cNvSpPr/>
      </dsp:nvSpPr>
      <dsp:spPr>
        <a:xfrm>
          <a:off x="0" y="3774804"/>
          <a:ext cx="8028859" cy="1085760"/>
        </a:xfrm>
        <a:prstGeom prst="round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He does this quite regularly, missing Salaah has become a habit</a:t>
          </a:r>
        </a:p>
      </dsp:txBody>
      <dsp:txXfrm>
        <a:off x="53002" y="3827806"/>
        <a:ext cx="7922855" cy="9797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031F8-B7B9-4AA6-839C-E0B4F96281F3}">
      <dsp:nvSpPr>
        <dsp:cNvPr id="0" name=""/>
        <dsp:cNvSpPr/>
      </dsp:nvSpPr>
      <dsp:spPr>
        <a:xfrm>
          <a:off x="0" y="4395793"/>
          <a:ext cx="7464134" cy="481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Believes it promotes respect with Christians</a:t>
          </a:r>
        </a:p>
      </dsp:txBody>
      <dsp:txXfrm>
        <a:off x="0" y="4395793"/>
        <a:ext cx="7464134" cy="481029"/>
      </dsp:txXfrm>
    </dsp:sp>
    <dsp:sp modelId="{110A5A5B-7466-43F3-9003-6C9A4B1C23BB}">
      <dsp:nvSpPr>
        <dsp:cNvPr id="0" name=""/>
        <dsp:cNvSpPr/>
      </dsp:nvSpPr>
      <dsp:spPr>
        <a:xfrm rot="10800000">
          <a:off x="0" y="3663186"/>
          <a:ext cx="7464134" cy="739823"/>
        </a:xfrm>
        <a:prstGeom prst="upArrowCallout">
          <a:avLst/>
        </a:prstGeom>
        <a:gradFill rotWithShape="0">
          <a:gsLst>
            <a:gs pos="0">
              <a:schemeClr val="accent5">
                <a:hueOff val="-1472547"/>
                <a:satOff val="4353"/>
                <a:lumOff val="719"/>
                <a:alphaOff val="0"/>
                <a:satMod val="103000"/>
                <a:lumMod val="102000"/>
                <a:tint val="94000"/>
              </a:schemeClr>
            </a:gs>
            <a:gs pos="50000">
              <a:schemeClr val="accent5">
                <a:hueOff val="-1472547"/>
                <a:satOff val="4353"/>
                <a:lumOff val="719"/>
                <a:alphaOff val="0"/>
                <a:satMod val="110000"/>
                <a:lumMod val="100000"/>
                <a:shade val="100000"/>
              </a:schemeClr>
            </a:gs>
            <a:gs pos="100000">
              <a:schemeClr val="accent5">
                <a:hueOff val="-1472547"/>
                <a:satOff val="4353"/>
                <a:lumOff val="71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Puts Christmas tree at home, loves the decorations</a:t>
          </a:r>
        </a:p>
      </dsp:txBody>
      <dsp:txXfrm rot="10800000">
        <a:off x="0" y="3663186"/>
        <a:ext cx="7464134" cy="480715"/>
      </dsp:txXfrm>
    </dsp:sp>
    <dsp:sp modelId="{34487CB1-D493-4635-8C74-D43C395086ED}">
      <dsp:nvSpPr>
        <dsp:cNvPr id="0" name=""/>
        <dsp:cNvSpPr/>
      </dsp:nvSpPr>
      <dsp:spPr>
        <a:xfrm rot="10800000">
          <a:off x="0" y="2930578"/>
          <a:ext cx="7464134" cy="739823"/>
        </a:xfrm>
        <a:prstGeom prst="upArrowCallout">
          <a:avLst/>
        </a:prstGeom>
        <a:gradFill rotWithShape="0">
          <a:gsLst>
            <a:gs pos="0">
              <a:schemeClr val="accent5">
                <a:hueOff val="-2945094"/>
                <a:satOff val="8705"/>
                <a:lumOff val="1437"/>
                <a:alphaOff val="0"/>
                <a:satMod val="103000"/>
                <a:lumMod val="102000"/>
                <a:tint val="94000"/>
              </a:schemeClr>
            </a:gs>
            <a:gs pos="50000">
              <a:schemeClr val="accent5">
                <a:hueOff val="-2945094"/>
                <a:satOff val="8705"/>
                <a:lumOff val="1437"/>
                <a:alphaOff val="0"/>
                <a:satMod val="110000"/>
                <a:lumMod val="100000"/>
                <a:shade val="100000"/>
              </a:schemeClr>
            </a:gs>
            <a:gs pos="100000">
              <a:schemeClr val="accent5">
                <a:hueOff val="-2945094"/>
                <a:satOff val="8705"/>
                <a:lumOff val="143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Taking pictures with Santa, Turkey meal, gifts</a:t>
          </a:r>
        </a:p>
      </dsp:txBody>
      <dsp:txXfrm rot="10800000">
        <a:off x="0" y="2930578"/>
        <a:ext cx="7464134" cy="480715"/>
      </dsp:txXfrm>
    </dsp:sp>
    <dsp:sp modelId="{55AAE082-E1FC-47F8-BC93-50A3E5977FA2}">
      <dsp:nvSpPr>
        <dsp:cNvPr id="0" name=""/>
        <dsp:cNvSpPr/>
      </dsp:nvSpPr>
      <dsp:spPr>
        <a:xfrm rot="10800000">
          <a:off x="0" y="2197970"/>
          <a:ext cx="7464134" cy="739823"/>
        </a:xfrm>
        <a:prstGeom prst="upArrowCallout">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During Christmas, she joins in the fun</a:t>
          </a:r>
        </a:p>
      </dsp:txBody>
      <dsp:txXfrm rot="10800000">
        <a:off x="0" y="2197970"/>
        <a:ext cx="7464134" cy="480715"/>
      </dsp:txXfrm>
    </dsp:sp>
    <dsp:sp modelId="{B93E360F-0CF3-4927-9722-BDA55637F653}">
      <dsp:nvSpPr>
        <dsp:cNvPr id="0" name=""/>
        <dsp:cNvSpPr/>
      </dsp:nvSpPr>
      <dsp:spPr>
        <a:xfrm rot="10800000">
          <a:off x="0" y="1465363"/>
          <a:ext cx="7464134" cy="739823"/>
        </a:xfrm>
        <a:prstGeom prst="upArrowCallout">
          <a:avLst/>
        </a:prstGeom>
        <a:gradFill rotWithShape="0">
          <a:gsLst>
            <a:gs pos="0">
              <a:schemeClr val="accent5">
                <a:hueOff val="-5890188"/>
                <a:satOff val="17411"/>
                <a:lumOff val="2875"/>
                <a:alphaOff val="0"/>
                <a:satMod val="103000"/>
                <a:lumMod val="102000"/>
                <a:tint val="94000"/>
              </a:schemeClr>
            </a:gs>
            <a:gs pos="50000">
              <a:schemeClr val="accent5">
                <a:hueOff val="-5890188"/>
                <a:satOff val="17411"/>
                <a:lumOff val="2875"/>
                <a:alphaOff val="0"/>
                <a:satMod val="110000"/>
                <a:lumMod val="100000"/>
                <a:shade val="100000"/>
              </a:schemeClr>
            </a:gs>
            <a:gs pos="100000">
              <a:schemeClr val="accent5">
                <a:hueOff val="-5890188"/>
                <a:satOff val="17411"/>
                <a:lumOff val="287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Says as Muslims we should respect all religions</a:t>
          </a:r>
        </a:p>
      </dsp:txBody>
      <dsp:txXfrm rot="10800000">
        <a:off x="0" y="1465363"/>
        <a:ext cx="7464134" cy="480715"/>
      </dsp:txXfrm>
    </dsp:sp>
    <dsp:sp modelId="{2831C2F3-74F0-4F9C-8EF0-5FFFCC439967}">
      <dsp:nvSpPr>
        <dsp:cNvPr id="0" name=""/>
        <dsp:cNvSpPr/>
      </dsp:nvSpPr>
      <dsp:spPr>
        <a:xfrm rot="10800000">
          <a:off x="0" y="732755"/>
          <a:ext cx="7464134" cy="739823"/>
        </a:xfrm>
        <a:prstGeom prst="upArrowCallout">
          <a:avLst/>
        </a:prstGeom>
        <a:gradFill rotWithShape="0">
          <a:gsLst>
            <a:gs pos="0">
              <a:schemeClr val="accent5">
                <a:hueOff val="-7362734"/>
                <a:satOff val="21763"/>
                <a:lumOff val="3593"/>
                <a:alphaOff val="0"/>
                <a:satMod val="103000"/>
                <a:lumMod val="102000"/>
                <a:tint val="94000"/>
              </a:schemeClr>
            </a:gs>
            <a:gs pos="50000">
              <a:schemeClr val="accent5">
                <a:hueOff val="-7362734"/>
                <a:satOff val="21763"/>
                <a:lumOff val="3593"/>
                <a:alphaOff val="0"/>
                <a:satMod val="110000"/>
                <a:lumMod val="100000"/>
                <a:shade val="100000"/>
              </a:schemeClr>
            </a:gs>
            <a:gs pos="100000">
              <a:schemeClr val="accent5">
                <a:hueOff val="-7362734"/>
                <a:satOff val="21763"/>
                <a:lumOff val="35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She is a devout Muslim, prays 5 times</a:t>
          </a:r>
        </a:p>
      </dsp:txBody>
      <dsp:txXfrm rot="10800000">
        <a:off x="0" y="732755"/>
        <a:ext cx="7464134" cy="480715"/>
      </dsp:txXfrm>
    </dsp:sp>
    <dsp:sp modelId="{4B577920-E98C-47A8-8A93-02F5836E76E5}">
      <dsp:nvSpPr>
        <dsp:cNvPr id="0" name=""/>
        <dsp:cNvSpPr/>
      </dsp:nvSpPr>
      <dsp:spPr>
        <a:xfrm rot="10800000">
          <a:off x="0" y="147"/>
          <a:ext cx="7464134" cy="739823"/>
        </a:xfrm>
        <a:prstGeom prst="upArrowCallou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Fatima loves Christmas</a:t>
          </a:r>
        </a:p>
      </dsp:txBody>
      <dsp:txXfrm rot="10800000">
        <a:off x="0" y="147"/>
        <a:ext cx="7464134" cy="480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F3A9B-23D5-4814-81FA-B6F7457DA908}">
      <dsp:nvSpPr>
        <dsp:cNvPr id="0" name=""/>
        <dsp:cNvSpPr/>
      </dsp:nvSpPr>
      <dsp:spPr>
        <a:xfrm>
          <a:off x="1140" y="553"/>
          <a:ext cx="2019110" cy="226344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kern="1200" dirty="0"/>
            <a:t>It is so dangerous that the Prophet </a:t>
          </a:r>
          <a:r>
            <a:rPr lang="ar-AE" sz="1800" b="0" i="0" kern="1200" dirty="0"/>
            <a:t>ﷺ </a:t>
          </a:r>
          <a:r>
            <a:rPr lang="en-GB" sz="1800" b="0" i="0" kern="1200" dirty="0"/>
            <a:t>gave it a special name. </a:t>
          </a:r>
          <a:endParaRPr lang="en-GB" sz="1800" b="0" kern="1200" dirty="0"/>
        </a:p>
      </dsp:txBody>
      <dsp:txXfrm>
        <a:off x="60278" y="59691"/>
        <a:ext cx="1900834" cy="2145164"/>
      </dsp:txXfrm>
    </dsp:sp>
    <dsp:sp modelId="{235536AE-6231-4E0B-B930-6580A15ADBDF}">
      <dsp:nvSpPr>
        <dsp:cNvPr id="0" name=""/>
        <dsp:cNvSpPr/>
      </dsp:nvSpPr>
      <dsp:spPr>
        <a:xfrm>
          <a:off x="1140" y="2564679"/>
          <a:ext cx="2019110" cy="226344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kern="1200" dirty="0" err="1"/>
            <a:t>Ar-Riyya</a:t>
          </a:r>
          <a:endParaRPr lang="en-GB" sz="1800" b="0" kern="1200" dirty="0"/>
        </a:p>
      </dsp:txBody>
      <dsp:txXfrm>
        <a:off x="60278" y="2623817"/>
        <a:ext cx="1900834" cy="2145164"/>
      </dsp:txXfrm>
    </dsp:sp>
    <dsp:sp modelId="{7F52F9C7-34A3-4D27-8A01-62A5BCD0D8C8}">
      <dsp:nvSpPr>
        <dsp:cNvPr id="0" name=""/>
        <dsp:cNvSpPr/>
      </dsp:nvSpPr>
      <dsp:spPr>
        <a:xfrm>
          <a:off x="2359461" y="553"/>
          <a:ext cx="2019110" cy="226344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kern="1200" dirty="0"/>
            <a:t>He said, “Indeed the thing I fear for you the most is the minor </a:t>
          </a:r>
          <a:r>
            <a:rPr lang="en-GB" sz="1800" b="0" i="1" kern="1200" dirty="0"/>
            <a:t>shirk</a:t>
          </a:r>
          <a:r>
            <a:rPr lang="en-GB" sz="1800" b="0" i="0" kern="1200" dirty="0"/>
            <a:t> </a:t>
          </a:r>
          <a:endParaRPr lang="en-GB" sz="1800" b="0" kern="1200" dirty="0"/>
        </a:p>
      </dsp:txBody>
      <dsp:txXfrm>
        <a:off x="2418599" y="59691"/>
        <a:ext cx="1900834" cy="2145164"/>
      </dsp:txXfrm>
    </dsp:sp>
    <dsp:sp modelId="{1979535C-A4CB-437F-9037-0430618A6223}">
      <dsp:nvSpPr>
        <dsp:cNvPr id="0" name=""/>
        <dsp:cNvSpPr/>
      </dsp:nvSpPr>
      <dsp:spPr>
        <a:xfrm>
          <a:off x="2359461" y="2564679"/>
          <a:ext cx="2019110" cy="226344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kern="1200" dirty="0"/>
            <a:t>(Associating partners with Allah).”</a:t>
          </a:r>
          <a:endParaRPr lang="en-GB" sz="1800" b="0" kern="1200" dirty="0"/>
        </a:p>
      </dsp:txBody>
      <dsp:txXfrm>
        <a:off x="2418599" y="2623817"/>
        <a:ext cx="1900834" cy="2145164"/>
      </dsp:txXfrm>
    </dsp:sp>
    <dsp:sp modelId="{F0EDDAA6-5079-40F1-A1E0-4D931A5FA1CE}">
      <dsp:nvSpPr>
        <dsp:cNvPr id="0" name=""/>
        <dsp:cNvSpPr/>
      </dsp:nvSpPr>
      <dsp:spPr>
        <a:xfrm>
          <a:off x="4717782" y="553"/>
          <a:ext cx="2019110" cy="226344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kern="1200" dirty="0"/>
            <a:t>Major </a:t>
          </a:r>
          <a:r>
            <a:rPr lang="en-GB" sz="1800" b="0" i="1" kern="1200" dirty="0"/>
            <a:t>shirk</a:t>
          </a:r>
          <a:r>
            <a:rPr lang="en-GB" sz="1800" b="0" i="0" kern="1200" dirty="0"/>
            <a:t> is like worshipping a statue or another god with Allah (</a:t>
          </a:r>
          <a:r>
            <a:rPr lang="en-GB" sz="1800" b="0" i="0" kern="1200" dirty="0" err="1"/>
            <a:t>swt</a:t>
          </a:r>
          <a:r>
            <a:rPr lang="en-GB" sz="1800" b="0" i="0" kern="1200" dirty="0"/>
            <a:t>) or to take a legislator other than Allah (</a:t>
          </a:r>
          <a:r>
            <a:rPr lang="en-GB" sz="1800" b="0" i="0" kern="1200" dirty="0" err="1"/>
            <a:t>swt</a:t>
          </a:r>
          <a:r>
            <a:rPr lang="en-GB" sz="1800" b="0" i="0" kern="1200" dirty="0"/>
            <a:t>). </a:t>
          </a:r>
          <a:endParaRPr lang="en-GB" sz="1800" b="0" kern="1200" dirty="0"/>
        </a:p>
      </dsp:txBody>
      <dsp:txXfrm>
        <a:off x="4776920" y="59691"/>
        <a:ext cx="1900834" cy="2145164"/>
      </dsp:txXfrm>
    </dsp:sp>
    <dsp:sp modelId="{5B38CB3B-3A48-41BF-ACDD-1637E66676E7}">
      <dsp:nvSpPr>
        <dsp:cNvPr id="0" name=""/>
        <dsp:cNvSpPr/>
      </dsp:nvSpPr>
      <dsp:spPr>
        <a:xfrm>
          <a:off x="4717782" y="2564679"/>
          <a:ext cx="2019110" cy="226344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kern="1200" dirty="0"/>
            <a:t>Major Shirk = Left the fold of Islam</a:t>
          </a:r>
        </a:p>
      </dsp:txBody>
      <dsp:txXfrm>
        <a:off x="4776920" y="2623817"/>
        <a:ext cx="1900834" cy="2145164"/>
      </dsp:txXfrm>
    </dsp:sp>
    <dsp:sp modelId="{BA782036-143C-4D93-92DD-646A6F857BC5}">
      <dsp:nvSpPr>
        <dsp:cNvPr id="0" name=""/>
        <dsp:cNvSpPr/>
      </dsp:nvSpPr>
      <dsp:spPr>
        <a:xfrm>
          <a:off x="7076103" y="553"/>
          <a:ext cx="2019110" cy="226344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kern="1200" dirty="0"/>
            <a:t>The thing he fears for us the most. He was asked, “What is minor </a:t>
          </a:r>
          <a:r>
            <a:rPr lang="en-GB" sz="1800" b="0" i="1" kern="1200" dirty="0"/>
            <a:t>shirk</a:t>
          </a:r>
          <a:r>
            <a:rPr lang="en-GB" sz="1800" b="0" i="0" kern="1200" dirty="0"/>
            <a:t>, </a:t>
          </a:r>
          <a:r>
            <a:rPr lang="en-GB" sz="1800" b="0" i="1" kern="1200" dirty="0" err="1"/>
            <a:t>ya</a:t>
          </a:r>
          <a:r>
            <a:rPr lang="en-GB" sz="1800" b="0" i="1" kern="1200" dirty="0"/>
            <a:t> </a:t>
          </a:r>
          <a:r>
            <a:rPr lang="en-GB" sz="1800" b="0" i="1" kern="1200" dirty="0" err="1"/>
            <a:t>Rasullah</a:t>
          </a:r>
          <a:r>
            <a:rPr lang="en-GB" sz="1800" b="0" i="0" kern="1200" dirty="0"/>
            <a:t>?” He said, “</a:t>
          </a:r>
          <a:r>
            <a:rPr lang="en-GB" sz="1800" b="0" i="1" kern="1200" dirty="0" err="1"/>
            <a:t>Ar-riyaa</a:t>
          </a:r>
          <a:r>
            <a:rPr lang="en-GB" sz="1800" b="0" i="0" kern="1200" dirty="0"/>
            <a:t>. Showing off.”</a:t>
          </a:r>
          <a:endParaRPr lang="en-GB" sz="1800" b="0" kern="1200" dirty="0"/>
        </a:p>
      </dsp:txBody>
      <dsp:txXfrm>
        <a:off x="7135241" y="59691"/>
        <a:ext cx="1900834" cy="2145164"/>
      </dsp:txXfrm>
    </dsp:sp>
    <dsp:sp modelId="{A5919C98-40D2-4C5A-8426-E83B7AC6B9CE}">
      <dsp:nvSpPr>
        <dsp:cNvPr id="0" name=""/>
        <dsp:cNvSpPr/>
      </dsp:nvSpPr>
      <dsp:spPr>
        <a:xfrm>
          <a:off x="7076103" y="2564679"/>
          <a:ext cx="2019110" cy="226344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kern="1200" dirty="0"/>
            <a:t>Minor Shirk = Can lead to Major Shirk</a:t>
          </a:r>
        </a:p>
      </dsp:txBody>
      <dsp:txXfrm>
        <a:off x="7135241" y="2623817"/>
        <a:ext cx="1900834" cy="2145164"/>
      </dsp:txXfrm>
    </dsp:sp>
    <dsp:sp modelId="{6B0B913E-F29C-4145-81DD-BB089B054558}">
      <dsp:nvSpPr>
        <dsp:cNvPr id="0" name=""/>
        <dsp:cNvSpPr/>
      </dsp:nvSpPr>
      <dsp:spPr>
        <a:xfrm>
          <a:off x="9434424" y="553"/>
          <a:ext cx="2019110" cy="226344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kern="1200" dirty="0"/>
            <a:t>Example of someone making </a:t>
          </a:r>
          <a:r>
            <a:rPr lang="en-GB" sz="1800" b="0" i="0" kern="1200" dirty="0" err="1"/>
            <a:t>A</a:t>
          </a:r>
          <a:r>
            <a:rPr lang="en-GB" sz="1800" b="0" i="1" kern="1200" dirty="0" err="1"/>
            <a:t>than</a:t>
          </a:r>
          <a:r>
            <a:rPr lang="en-GB" sz="1800" b="0" i="0" kern="1200" dirty="0"/>
            <a:t> and while making the </a:t>
          </a:r>
          <a:r>
            <a:rPr lang="en-GB" sz="1800" b="0" i="0" kern="1200" dirty="0" err="1"/>
            <a:t>A</a:t>
          </a:r>
          <a:r>
            <a:rPr lang="en-GB" sz="1800" b="0" i="1" kern="1200" dirty="0" err="1"/>
            <a:t>than</a:t>
          </a:r>
          <a:r>
            <a:rPr lang="en-GB" sz="1800" b="0" i="0" kern="1200" dirty="0"/>
            <a:t> he thinks, “Wow I bet the people think my voice is beautiful.”</a:t>
          </a:r>
          <a:endParaRPr lang="en-GB" sz="1800" b="0" kern="1200" dirty="0"/>
        </a:p>
      </dsp:txBody>
      <dsp:txXfrm>
        <a:off x="9493562" y="59691"/>
        <a:ext cx="1900834" cy="2145164"/>
      </dsp:txXfrm>
    </dsp:sp>
    <dsp:sp modelId="{37A414BB-A12F-4B19-ACE3-3335BB6A621F}">
      <dsp:nvSpPr>
        <dsp:cNvPr id="0" name=""/>
        <dsp:cNvSpPr/>
      </dsp:nvSpPr>
      <dsp:spPr>
        <a:xfrm>
          <a:off x="9434424" y="2564679"/>
          <a:ext cx="2019110" cy="226344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kern="1200" dirty="0"/>
            <a:t>Intention is very important (Why are you doing it?)</a:t>
          </a:r>
        </a:p>
      </dsp:txBody>
      <dsp:txXfrm>
        <a:off x="9493562" y="2623817"/>
        <a:ext cx="1900834" cy="2145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92E5-2657-4A93-8F3F-933D77312DA3}">
      <dsp:nvSpPr>
        <dsp:cNvPr id="0" name=""/>
        <dsp:cNvSpPr/>
      </dsp:nvSpPr>
      <dsp:spPr>
        <a:xfrm>
          <a:off x="0" y="628944"/>
          <a:ext cx="8090362" cy="1216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kern="1200" dirty="0">
              <a:ln w="10160">
                <a:prstDash val="solid"/>
              </a:ln>
              <a:effectLst>
                <a:outerShdw blurRad="38100" dist="22860" dir="5400000" algn="tl" rotWithShape="0">
                  <a:srgbClr val="000000">
                    <a:alpha val="30000"/>
                  </a:srgbClr>
                </a:outerShdw>
              </a:effectLst>
              <a:latin typeface="Noto Serif" panose="02020600060500020200" pitchFamily="18" charset="0"/>
            </a:rPr>
            <a:t>You might be doing bad and think, “Yeah them bros and girls will see how I’ve got it going on! They’re going to think I’m all that.” This is </a:t>
          </a:r>
          <a:r>
            <a:rPr lang="en-GB" sz="2000" b="1" i="1" kern="1200" dirty="0" err="1">
              <a:ln w="10160">
                <a:prstDash val="solid"/>
              </a:ln>
              <a:effectLst>
                <a:outerShdw blurRad="38100" dist="22860" dir="5400000" algn="tl" rotWithShape="0">
                  <a:srgbClr val="000000">
                    <a:alpha val="30000"/>
                  </a:srgbClr>
                </a:outerShdw>
              </a:effectLst>
              <a:latin typeface="Noto Serif" panose="02020600060500020200" pitchFamily="18" charset="0"/>
            </a:rPr>
            <a:t>riyaa</a:t>
          </a:r>
          <a:r>
            <a:rPr lang="en-GB" sz="2000" b="1" i="0" kern="1200" dirty="0">
              <a:ln w="10160">
                <a:prstDash val="solid"/>
              </a:ln>
              <a:effectLst>
                <a:outerShdw blurRad="38100" dist="22860" dir="5400000" algn="tl" rotWithShape="0">
                  <a:srgbClr val="000000">
                    <a:alpha val="30000"/>
                  </a:srgbClr>
                </a:outerShdw>
              </a:effectLst>
              <a:latin typeface="Noto Serif" panose="02020600060500020200" pitchFamily="18" charset="0"/>
            </a:rPr>
            <a:t>. </a:t>
          </a:r>
          <a:endParaRPr lang="en-GB" sz="2000" kern="1200" dirty="0"/>
        </a:p>
      </dsp:txBody>
      <dsp:txXfrm>
        <a:off x="59399" y="688343"/>
        <a:ext cx="7971564" cy="1098002"/>
      </dsp:txXfrm>
    </dsp:sp>
    <dsp:sp modelId="{81526983-6F6A-4E64-9DAD-B45AA9592274}">
      <dsp:nvSpPr>
        <dsp:cNvPr id="0" name=""/>
        <dsp:cNvSpPr/>
      </dsp:nvSpPr>
      <dsp:spPr>
        <a:xfrm>
          <a:off x="0" y="1903344"/>
          <a:ext cx="8090362" cy="1216800"/>
        </a:xfrm>
        <a:prstGeom prst="roundRect">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kern="1200" dirty="0">
              <a:ln w="10160">
                <a:prstDash val="solid"/>
              </a:ln>
              <a:effectLst>
                <a:outerShdw blurRad="38100" dist="22860" dir="5400000" algn="tl" rotWithShape="0">
                  <a:srgbClr val="000000">
                    <a:alpha val="30000"/>
                  </a:srgbClr>
                </a:outerShdw>
              </a:effectLst>
              <a:latin typeface="Noto Serif" panose="02020600060500020200" pitchFamily="18" charset="0"/>
            </a:rPr>
            <a:t>In fact 99% of hip-hop music is </a:t>
          </a:r>
          <a:r>
            <a:rPr lang="en-GB" sz="2000" b="1" i="1" kern="1200" dirty="0" err="1">
              <a:ln w="10160">
                <a:prstDash val="solid"/>
              </a:ln>
              <a:effectLst>
                <a:outerShdw blurRad="38100" dist="22860" dir="5400000" algn="tl" rotWithShape="0">
                  <a:srgbClr val="000000">
                    <a:alpha val="30000"/>
                  </a:srgbClr>
                </a:outerShdw>
              </a:effectLst>
              <a:latin typeface="Noto Serif" panose="02020600060500020200" pitchFamily="18" charset="0"/>
            </a:rPr>
            <a:t>riyaa</a:t>
          </a:r>
          <a:r>
            <a:rPr lang="en-GB" sz="2000" b="1" i="0" kern="1200" dirty="0">
              <a:ln w="10160">
                <a:prstDash val="solid"/>
              </a:ln>
              <a:effectLst>
                <a:outerShdw blurRad="38100" dist="22860" dir="5400000" algn="tl" rotWithShape="0">
                  <a:srgbClr val="000000">
                    <a:alpha val="30000"/>
                  </a:srgbClr>
                </a:outerShdw>
              </a:effectLst>
              <a:latin typeface="Noto Serif" panose="02020600060500020200" pitchFamily="18" charset="0"/>
            </a:rPr>
            <a:t>. “Look at me, I’m the </a:t>
          </a:r>
          <a:r>
            <a:rPr lang="en-GB" sz="2000" b="1" i="0" kern="1200" dirty="0" err="1">
              <a:ln w="10160">
                <a:prstDash val="solid"/>
              </a:ln>
              <a:effectLst>
                <a:outerShdw blurRad="38100" dist="22860" dir="5400000" algn="tl" rotWithShape="0">
                  <a:srgbClr val="000000">
                    <a:alpha val="30000"/>
                  </a:srgbClr>
                </a:outerShdw>
              </a:effectLst>
              <a:latin typeface="Noto Serif" panose="02020600060500020200" pitchFamily="18" charset="0"/>
            </a:rPr>
            <a:t>baddest</a:t>
          </a:r>
          <a:r>
            <a:rPr lang="en-GB" sz="2000" b="1" i="0" kern="1200" dirty="0">
              <a:ln w="10160">
                <a:prstDash val="solid"/>
              </a:ln>
              <a:effectLst>
                <a:outerShdw blurRad="38100" dist="22860" dir="5400000" algn="tl" rotWithShape="0">
                  <a:srgbClr val="000000">
                    <a:alpha val="30000"/>
                  </a:srgbClr>
                </a:outerShdw>
              </a:effectLst>
              <a:latin typeface="Noto Serif" panose="02020600060500020200" pitchFamily="18" charset="0"/>
            </a:rPr>
            <a:t> dude on the block, I got more girls than stars in the sky, best cars, I can drink more than the Pacific Ocean. </a:t>
          </a:r>
          <a:endParaRPr lang="en-GB" sz="2000" kern="1200" dirty="0"/>
        </a:p>
      </dsp:txBody>
      <dsp:txXfrm>
        <a:off x="59399" y="1962743"/>
        <a:ext cx="7971564" cy="1098002"/>
      </dsp:txXfrm>
    </dsp:sp>
    <dsp:sp modelId="{AFF0484C-2F88-4E1E-A2F9-2915A1C72B76}">
      <dsp:nvSpPr>
        <dsp:cNvPr id="0" name=""/>
        <dsp:cNvSpPr/>
      </dsp:nvSpPr>
      <dsp:spPr>
        <a:xfrm>
          <a:off x="0" y="3177745"/>
          <a:ext cx="8090362" cy="1216800"/>
        </a:xfrm>
        <a:prstGeom prst="round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kern="1200">
              <a:ln w="10160">
                <a:prstDash val="solid"/>
              </a:ln>
              <a:effectLst>
                <a:outerShdw blurRad="38100" dist="22860" dir="5400000" algn="tl" rotWithShape="0">
                  <a:srgbClr val="000000">
                    <a:alpha val="30000"/>
                  </a:srgbClr>
                </a:outerShdw>
              </a:effectLst>
              <a:latin typeface="Noto Serif" panose="02020600060500020200" pitchFamily="18" charset="0"/>
            </a:rPr>
            <a:t>It’s because of me that the world’s in motion.” This is </a:t>
          </a:r>
          <a:r>
            <a:rPr lang="en-GB" sz="2000" b="1" i="1" kern="1200">
              <a:ln w="10160">
                <a:prstDash val="solid"/>
              </a:ln>
              <a:effectLst>
                <a:outerShdw blurRad="38100" dist="22860" dir="5400000" algn="tl" rotWithShape="0">
                  <a:srgbClr val="000000">
                    <a:alpha val="30000"/>
                  </a:srgbClr>
                </a:outerShdw>
              </a:effectLst>
              <a:latin typeface="Noto Serif" panose="02020600060500020200" pitchFamily="18" charset="0"/>
            </a:rPr>
            <a:t>riyaa</a:t>
          </a:r>
          <a:r>
            <a:rPr lang="en-GB" sz="2000" b="1" i="0" kern="1200">
              <a:ln w="10160">
                <a:prstDash val="solid"/>
              </a:ln>
              <a:effectLst>
                <a:outerShdw blurRad="38100" dist="22860" dir="5400000" algn="tl" rotWithShape="0">
                  <a:srgbClr val="000000">
                    <a:alpha val="30000"/>
                  </a:srgbClr>
                </a:outerShdw>
              </a:effectLst>
              <a:latin typeface="Noto Serif" panose="02020600060500020200" pitchFamily="18" charset="0"/>
            </a:rPr>
            <a:t>! This is showing-off and exaggeration.</a:t>
          </a:r>
          <a:endParaRPr lang="en-GB" sz="2000" kern="1200" dirty="0"/>
        </a:p>
      </dsp:txBody>
      <dsp:txXfrm>
        <a:off x="59399" y="3237144"/>
        <a:ext cx="7971564"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05579-892D-40D4-B725-5230C48DF202}">
      <dsp:nvSpPr>
        <dsp:cNvPr id="0" name=""/>
        <dsp:cNvSpPr/>
      </dsp:nvSpPr>
      <dsp:spPr>
        <a:xfrm>
          <a:off x="-5928658" y="-907260"/>
          <a:ext cx="7057894" cy="7057894"/>
        </a:xfrm>
        <a:prstGeom prst="blockArc">
          <a:avLst>
            <a:gd name="adj1" fmla="val 18900000"/>
            <a:gd name="adj2" fmla="val 2700000"/>
            <a:gd name="adj3" fmla="val 306"/>
          </a:avLst>
        </a:pr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BDB2EF-E64C-4885-A140-2221220D9C89}">
      <dsp:nvSpPr>
        <dsp:cNvPr id="0" name=""/>
        <dsp:cNvSpPr/>
      </dsp:nvSpPr>
      <dsp:spPr>
        <a:xfrm>
          <a:off x="420636" y="276116"/>
          <a:ext cx="7654725" cy="55202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48260" rIns="48260" bIns="48260" numCol="1" spcCol="1270" anchor="ctr" anchorCtr="0">
          <a:noAutofit/>
        </a:bodyPr>
        <a:lstStyle/>
        <a:p>
          <a:pPr marL="0" lvl="0" indent="0" algn="l" defTabSz="844550">
            <a:lnSpc>
              <a:spcPct val="90000"/>
            </a:lnSpc>
            <a:spcBef>
              <a:spcPct val="0"/>
            </a:spcBef>
            <a:spcAft>
              <a:spcPct val="35000"/>
            </a:spcAft>
            <a:buNone/>
          </a:pPr>
          <a:r>
            <a:rPr lang="en-GB" sz="1900" kern="1200" dirty="0"/>
            <a:t>Aisha Goes to School</a:t>
          </a:r>
        </a:p>
      </dsp:txBody>
      <dsp:txXfrm>
        <a:off x="420636" y="276116"/>
        <a:ext cx="7654725" cy="552022"/>
      </dsp:txXfrm>
    </dsp:sp>
    <dsp:sp modelId="{5FD679A9-EDF8-4279-B509-63BCCD289582}">
      <dsp:nvSpPr>
        <dsp:cNvPr id="0" name=""/>
        <dsp:cNvSpPr/>
      </dsp:nvSpPr>
      <dsp:spPr>
        <a:xfrm>
          <a:off x="75622" y="207113"/>
          <a:ext cx="690028" cy="690028"/>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C26B3CA-B26A-411E-94AB-22D3866CC80F}">
      <dsp:nvSpPr>
        <dsp:cNvPr id="0" name=""/>
        <dsp:cNvSpPr/>
      </dsp:nvSpPr>
      <dsp:spPr>
        <a:xfrm>
          <a:off x="874712" y="1104044"/>
          <a:ext cx="7200649" cy="552022"/>
        </a:xfrm>
        <a:prstGeom prst="rect">
          <a:avLst/>
        </a:prstGeom>
        <a:gradFill rotWithShape="0">
          <a:gsLst>
            <a:gs pos="0">
              <a:schemeClr val="accent5">
                <a:hueOff val="-1767056"/>
                <a:satOff val="5223"/>
                <a:lumOff val="862"/>
                <a:alphaOff val="0"/>
                <a:satMod val="103000"/>
                <a:lumMod val="102000"/>
                <a:tint val="94000"/>
              </a:schemeClr>
            </a:gs>
            <a:gs pos="50000">
              <a:schemeClr val="accent5">
                <a:hueOff val="-1767056"/>
                <a:satOff val="5223"/>
                <a:lumOff val="862"/>
                <a:alphaOff val="0"/>
                <a:satMod val="110000"/>
                <a:lumMod val="100000"/>
                <a:shade val="100000"/>
              </a:schemeClr>
            </a:gs>
            <a:gs pos="100000">
              <a:schemeClr val="accent5">
                <a:hueOff val="-1767056"/>
                <a:satOff val="5223"/>
                <a:lumOff val="8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48260" rIns="48260" bIns="48260" numCol="1" spcCol="1270" anchor="ctr" anchorCtr="0">
          <a:noAutofit/>
        </a:bodyPr>
        <a:lstStyle/>
        <a:p>
          <a:pPr marL="0" lvl="0" indent="0" algn="l" defTabSz="844550">
            <a:lnSpc>
              <a:spcPct val="90000"/>
            </a:lnSpc>
            <a:spcBef>
              <a:spcPct val="0"/>
            </a:spcBef>
            <a:spcAft>
              <a:spcPct val="35000"/>
            </a:spcAft>
            <a:buNone/>
          </a:pPr>
          <a:r>
            <a:rPr lang="en-GB" sz="1900" kern="1200" dirty="0"/>
            <a:t>Believes in Allah, prays 5 times, reads Quran everyday</a:t>
          </a:r>
        </a:p>
      </dsp:txBody>
      <dsp:txXfrm>
        <a:off x="874712" y="1104044"/>
        <a:ext cx="7200649" cy="552022"/>
      </dsp:txXfrm>
    </dsp:sp>
    <dsp:sp modelId="{817E043F-E132-4E2B-9E36-223DFA6AE075}">
      <dsp:nvSpPr>
        <dsp:cNvPr id="0" name=""/>
        <dsp:cNvSpPr/>
      </dsp:nvSpPr>
      <dsp:spPr>
        <a:xfrm>
          <a:off x="529698" y="1035042"/>
          <a:ext cx="690028" cy="690028"/>
        </a:xfrm>
        <a:prstGeom prst="ellipse">
          <a:avLst/>
        </a:prstGeom>
        <a:solidFill>
          <a:schemeClr val="lt1">
            <a:hueOff val="0"/>
            <a:satOff val="0"/>
            <a:lumOff val="0"/>
            <a:alphaOff val="0"/>
          </a:schemeClr>
        </a:solidFill>
        <a:ln w="6350" cap="flat" cmpd="sng" algn="ctr">
          <a:solidFill>
            <a:schemeClr val="accent5">
              <a:hueOff val="-1767056"/>
              <a:satOff val="5223"/>
              <a:lumOff val="8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041BD9-5E8B-436F-AA9B-B7816495F909}">
      <dsp:nvSpPr>
        <dsp:cNvPr id="0" name=""/>
        <dsp:cNvSpPr/>
      </dsp:nvSpPr>
      <dsp:spPr>
        <a:xfrm>
          <a:off x="1082350" y="1931973"/>
          <a:ext cx="6993012" cy="552022"/>
        </a:xfrm>
        <a:prstGeom prst="rect">
          <a:avLst/>
        </a:prstGeom>
        <a:gradFill rotWithShape="0">
          <a:gsLst>
            <a:gs pos="0">
              <a:schemeClr val="accent5">
                <a:hueOff val="-3534112"/>
                <a:satOff val="10446"/>
                <a:lumOff val="1725"/>
                <a:alphaOff val="0"/>
                <a:satMod val="103000"/>
                <a:lumMod val="102000"/>
                <a:tint val="94000"/>
              </a:schemeClr>
            </a:gs>
            <a:gs pos="50000">
              <a:schemeClr val="accent5">
                <a:hueOff val="-3534112"/>
                <a:satOff val="10446"/>
                <a:lumOff val="1725"/>
                <a:alphaOff val="0"/>
                <a:satMod val="110000"/>
                <a:lumMod val="100000"/>
                <a:shade val="100000"/>
              </a:schemeClr>
            </a:gs>
            <a:gs pos="100000">
              <a:schemeClr val="accent5">
                <a:hueOff val="-3534112"/>
                <a:satOff val="10446"/>
                <a:lumOff val="172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48260" rIns="48260" bIns="48260" numCol="1" spcCol="1270" anchor="ctr" anchorCtr="0">
          <a:noAutofit/>
        </a:bodyPr>
        <a:lstStyle/>
        <a:p>
          <a:pPr marL="0" lvl="0" indent="0" algn="l" defTabSz="844550">
            <a:lnSpc>
              <a:spcPct val="90000"/>
            </a:lnSpc>
            <a:spcBef>
              <a:spcPct val="0"/>
            </a:spcBef>
            <a:spcAft>
              <a:spcPct val="35000"/>
            </a:spcAft>
            <a:buNone/>
          </a:pPr>
          <a:r>
            <a:rPr lang="en-GB" sz="1900" kern="1200" dirty="0"/>
            <a:t>She suffers from illness, prayed to Allah to give her </a:t>
          </a:r>
          <a:r>
            <a:rPr lang="en-GB" sz="1900" kern="1200" dirty="0" err="1"/>
            <a:t>shifa</a:t>
          </a:r>
          <a:endParaRPr lang="en-GB" sz="1900" kern="1200" dirty="0"/>
        </a:p>
      </dsp:txBody>
      <dsp:txXfrm>
        <a:off x="1082350" y="1931973"/>
        <a:ext cx="6993012" cy="552022"/>
      </dsp:txXfrm>
    </dsp:sp>
    <dsp:sp modelId="{56A7D4D1-7605-4ED9-967A-4AE7796F80C8}">
      <dsp:nvSpPr>
        <dsp:cNvPr id="0" name=""/>
        <dsp:cNvSpPr/>
      </dsp:nvSpPr>
      <dsp:spPr>
        <a:xfrm>
          <a:off x="737336" y="1862970"/>
          <a:ext cx="690028" cy="690028"/>
        </a:xfrm>
        <a:prstGeom prst="ellipse">
          <a:avLst/>
        </a:prstGeom>
        <a:solidFill>
          <a:schemeClr val="lt1">
            <a:hueOff val="0"/>
            <a:satOff val="0"/>
            <a:lumOff val="0"/>
            <a:alphaOff val="0"/>
          </a:schemeClr>
        </a:solidFill>
        <a:ln w="6350" cap="flat" cmpd="sng" algn="ctr">
          <a:solidFill>
            <a:schemeClr val="accent5">
              <a:hueOff val="-3534112"/>
              <a:satOff val="10446"/>
              <a:lumOff val="17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7259157-8262-480D-9BA0-7FDC49306CE4}">
      <dsp:nvSpPr>
        <dsp:cNvPr id="0" name=""/>
        <dsp:cNvSpPr/>
      </dsp:nvSpPr>
      <dsp:spPr>
        <a:xfrm>
          <a:off x="1082350" y="2759378"/>
          <a:ext cx="6993012" cy="552022"/>
        </a:xfrm>
        <a:prstGeom prst="rect">
          <a:avLst/>
        </a:prstGeom>
        <a:gradFill rotWithShape="0">
          <a:gsLst>
            <a:gs pos="0">
              <a:schemeClr val="accent5">
                <a:hueOff val="-5301169"/>
                <a:satOff val="15670"/>
                <a:lumOff val="2587"/>
                <a:alphaOff val="0"/>
                <a:satMod val="103000"/>
                <a:lumMod val="102000"/>
                <a:tint val="94000"/>
              </a:schemeClr>
            </a:gs>
            <a:gs pos="50000">
              <a:schemeClr val="accent5">
                <a:hueOff val="-5301169"/>
                <a:satOff val="15670"/>
                <a:lumOff val="2587"/>
                <a:alphaOff val="0"/>
                <a:satMod val="110000"/>
                <a:lumMod val="100000"/>
                <a:shade val="100000"/>
              </a:schemeClr>
            </a:gs>
            <a:gs pos="100000">
              <a:schemeClr val="accent5">
                <a:hueOff val="-5301169"/>
                <a:satOff val="15670"/>
                <a:lumOff val="25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48260" rIns="48260" bIns="48260" numCol="1" spcCol="1270" anchor="ctr" anchorCtr="0">
          <a:noAutofit/>
        </a:bodyPr>
        <a:lstStyle/>
        <a:p>
          <a:pPr marL="0" lvl="0" indent="0" algn="l" defTabSz="844550">
            <a:lnSpc>
              <a:spcPct val="90000"/>
            </a:lnSpc>
            <a:spcBef>
              <a:spcPct val="0"/>
            </a:spcBef>
            <a:spcAft>
              <a:spcPct val="35000"/>
            </a:spcAft>
            <a:buNone/>
          </a:pPr>
          <a:r>
            <a:rPr lang="en-GB" sz="1900" kern="1200" dirty="0"/>
            <a:t>A person gave her a black crystal and her illness went away</a:t>
          </a:r>
        </a:p>
      </dsp:txBody>
      <dsp:txXfrm>
        <a:off x="1082350" y="2759378"/>
        <a:ext cx="6993012" cy="552022"/>
      </dsp:txXfrm>
    </dsp:sp>
    <dsp:sp modelId="{E87B9743-AB88-4E11-9F81-2E7E583C0F7C}">
      <dsp:nvSpPr>
        <dsp:cNvPr id="0" name=""/>
        <dsp:cNvSpPr/>
      </dsp:nvSpPr>
      <dsp:spPr>
        <a:xfrm>
          <a:off x="737336" y="2690375"/>
          <a:ext cx="690028" cy="690028"/>
        </a:xfrm>
        <a:prstGeom prst="ellipse">
          <a:avLst/>
        </a:prstGeom>
        <a:solidFill>
          <a:schemeClr val="lt1">
            <a:hueOff val="0"/>
            <a:satOff val="0"/>
            <a:lumOff val="0"/>
            <a:alphaOff val="0"/>
          </a:schemeClr>
        </a:solidFill>
        <a:ln w="6350" cap="flat" cmpd="sng" algn="ctr">
          <a:solidFill>
            <a:schemeClr val="accent5">
              <a:hueOff val="-5301169"/>
              <a:satOff val="15670"/>
              <a:lumOff val="2587"/>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3F27032-456C-4DF6-9DFA-A42ECCA840B1}">
      <dsp:nvSpPr>
        <dsp:cNvPr id="0" name=""/>
        <dsp:cNvSpPr/>
      </dsp:nvSpPr>
      <dsp:spPr>
        <a:xfrm>
          <a:off x="874712" y="3587306"/>
          <a:ext cx="7200649" cy="552022"/>
        </a:xfrm>
        <a:prstGeom prst="rect">
          <a:avLst/>
        </a:prstGeom>
        <a:gradFill rotWithShape="0">
          <a:gsLst>
            <a:gs pos="0">
              <a:schemeClr val="accent5">
                <a:hueOff val="-7068225"/>
                <a:satOff val="20893"/>
                <a:lumOff val="3450"/>
                <a:alphaOff val="0"/>
                <a:satMod val="103000"/>
                <a:lumMod val="102000"/>
                <a:tint val="94000"/>
              </a:schemeClr>
            </a:gs>
            <a:gs pos="50000">
              <a:schemeClr val="accent5">
                <a:hueOff val="-7068225"/>
                <a:satOff val="20893"/>
                <a:lumOff val="3450"/>
                <a:alphaOff val="0"/>
                <a:satMod val="110000"/>
                <a:lumMod val="100000"/>
                <a:shade val="100000"/>
              </a:schemeClr>
            </a:gs>
            <a:gs pos="100000">
              <a:schemeClr val="accent5">
                <a:hueOff val="-7068225"/>
                <a:satOff val="20893"/>
                <a:lumOff val="34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48260" rIns="48260" bIns="48260" numCol="1" spcCol="1270" anchor="ctr" anchorCtr="0">
          <a:noAutofit/>
        </a:bodyPr>
        <a:lstStyle/>
        <a:p>
          <a:pPr marL="0" lvl="0" indent="0" algn="l" defTabSz="844550">
            <a:lnSpc>
              <a:spcPct val="90000"/>
            </a:lnSpc>
            <a:spcBef>
              <a:spcPct val="0"/>
            </a:spcBef>
            <a:spcAft>
              <a:spcPct val="35000"/>
            </a:spcAft>
            <a:buNone/>
          </a:pPr>
          <a:r>
            <a:rPr lang="en-GB" sz="1900" kern="1200" dirty="0"/>
            <a:t>She now carries the black crystal in her bag</a:t>
          </a:r>
        </a:p>
      </dsp:txBody>
      <dsp:txXfrm>
        <a:off x="874712" y="3587306"/>
        <a:ext cx="7200649" cy="552022"/>
      </dsp:txXfrm>
    </dsp:sp>
    <dsp:sp modelId="{3AF58756-9D64-468C-95C0-BC425F9D89E2}">
      <dsp:nvSpPr>
        <dsp:cNvPr id="0" name=""/>
        <dsp:cNvSpPr/>
      </dsp:nvSpPr>
      <dsp:spPr>
        <a:xfrm>
          <a:off x="529698" y="3518303"/>
          <a:ext cx="690028" cy="690028"/>
        </a:xfrm>
        <a:prstGeom prst="ellipse">
          <a:avLst/>
        </a:prstGeom>
        <a:solidFill>
          <a:schemeClr val="lt1">
            <a:hueOff val="0"/>
            <a:satOff val="0"/>
            <a:lumOff val="0"/>
            <a:alphaOff val="0"/>
          </a:schemeClr>
        </a:solidFill>
        <a:ln w="6350" cap="flat" cmpd="sng" algn="ctr">
          <a:solidFill>
            <a:schemeClr val="accent5">
              <a:hueOff val="-7068225"/>
              <a:satOff val="20893"/>
              <a:lumOff val="345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1B77BCF-623E-44E8-9F98-9804327BDEA4}">
      <dsp:nvSpPr>
        <dsp:cNvPr id="0" name=""/>
        <dsp:cNvSpPr/>
      </dsp:nvSpPr>
      <dsp:spPr>
        <a:xfrm>
          <a:off x="420636" y="4415235"/>
          <a:ext cx="7654725" cy="552022"/>
        </a:xfrm>
        <a:prstGeom prst="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48260" rIns="48260" bIns="48260" numCol="1" spcCol="1270" anchor="ctr" anchorCtr="0">
          <a:noAutofit/>
        </a:bodyPr>
        <a:lstStyle/>
        <a:p>
          <a:pPr marL="0" lvl="0" indent="0" algn="l" defTabSz="844550">
            <a:lnSpc>
              <a:spcPct val="90000"/>
            </a:lnSpc>
            <a:spcBef>
              <a:spcPct val="0"/>
            </a:spcBef>
            <a:spcAft>
              <a:spcPct val="35000"/>
            </a:spcAft>
            <a:buNone/>
          </a:pPr>
          <a:r>
            <a:rPr lang="en-GB" sz="1900" kern="1200"/>
            <a:t>Believes with Allah’s help, the crystal ensures no illness will come</a:t>
          </a:r>
          <a:endParaRPr lang="en-GB" sz="1900" kern="1200" dirty="0"/>
        </a:p>
      </dsp:txBody>
      <dsp:txXfrm>
        <a:off x="420636" y="4415235"/>
        <a:ext cx="7654725" cy="552022"/>
      </dsp:txXfrm>
    </dsp:sp>
    <dsp:sp modelId="{31998B8A-6733-45FE-A348-F18342C54B32}">
      <dsp:nvSpPr>
        <dsp:cNvPr id="0" name=""/>
        <dsp:cNvSpPr/>
      </dsp:nvSpPr>
      <dsp:spPr>
        <a:xfrm>
          <a:off x="75622" y="4346232"/>
          <a:ext cx="690028" cy="690028"/>
        </a:xfrm>
        <a:prstGeom prst="ellipse">
          <a:avLst/>
        </a:prstGeom>
        <a:solidFill>
          <a:schemeClr val="lt1">
            <a:hueOff val="0"/>
            <a:satOff val="0"/>
            <a:lumOff val="0"/>
            <a:alphaOff val="0"/>
          </a:schemeClr>
        </a:solidFill>
        <a:ln w="6350" cap="flat" cmpd="sng" algn="ctr">
          <a:solidFill>
            <a:schemeClr val="accent5">
              <a:hueOff val="-8835281"/>
              <a:satOff val="26116"/>
              <a:lumOff val="431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936C6-F4C1-4771-87E5-9F0DE98CA9DC}">
      <dsp:nvSpPr>
        <dsp:cNvPr id="0" name=""/>
        <dsp:cNvSpPr/>
      </dsp:nvSpPr>
      <dsp:spPr>
        <a:xfrm>
          <a:off x="0" y="0"/>
          <a:ext cx="7456844" cy="4876971"/>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Saad goes to the fun fair with his friends</a:t>
          </a:r>
        </a:p>
      </dsp:txBody>
      <dsp:txXfrm>
        <a:off x="0" y="0"/>
        <a:ext cx="7456844" cy="1463091"/>
      </dsp:txXfrm>
    </dsp:sp>
    <dsp:sp modelId="{BFD401F1-38A2-43FB-80B7-722987DF9CB2}">
      <dsp:nvSpPr>
        <dsp:cNvPr id="0" name=""/>
        <dsp:cNvSpPr/>
      </dsp:nvSpPr>
      <dsp:spPr>
        <a:xfrm>
          <a:off x="272478" y="1212849"/>
          <a:ext cx="6935163" cy="73062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They see a palm reader, the friends say “Let’s check it out?”</a:t>
          </a:r>
        </a:p>
      </dsp:txBody>
      <dsp:txXfrm>
        <a:off x="293877" y="1234248"/>
        <a:ext cx="6892365" cy="687828"/>
      </dsp:txXfrm>
    </dsp:sp>
    <dsp:sp modelId="{6394C042-B138-404A-8C4F-B5065B943744}">
      <dsp:nvSpPr>
        <dsp:cNvPr id="0" name=""/>
        <dsp:cNvSpPr/>
      </dsp:nvSpPr>
      <dsp:spPr>
        <a:xfrm>
          <a:off x="264485" y="2080127"/>
          <a:ext cx="6903069" cy="667243"/>
        </a:xfrm>
        <a:prstGeom prst="roundRect">
          <a:avLst>
            <a:gd name="adj" fmla="val 10000"/>
          </a:avLst>
        </a:prstGeom>
        <a:gradFill rotWithShape="0">
          <a:gsLst>
            <a:gs pos="0">
              <a:schemeClr val="accent5">
                <a:hueOff val="-2208820"/>
                <a:satOff val="6529"/>
                <a:lumOff val="1078"/>
                <a:alphaOff val="0"/>
                <a:satMod val="103000"/>
                <a:lumMod val="102000"/>
                <a:tint val="94000"/>
              </a:schemeClr>
            </a:gs>
            <a:gs pos="50000">
              <a:schemeClr val="accent5">
                <a:hueOff val="-2208820"/>
                <a:satOff val="6529"/>
                <a:lumOff val="1078"/>
                <a:alphaOff val="0"/>
                <a:satMod val="110000"/>
                <a:lumMod val="100000"/>
                <a:shade val="100000"/>
              </a:schemeClr>
            </a:gs>
            <a:gs pos="100000">
              <a:schemeClr val="accent5">
                <a:hueOff val="-2208820"/>
                <a:satOff val="6529"/>
                <a:lumOff val="10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Saad goes in because he doesn’t want to look bad</a:t>
          </a:r>
        </a:p>
      </dsp:txBody>
      <dsp:txXfrm>
        <a:off x="284028" y="2099670"/>
        <a:ext cx="6863983" cy="628157"/>
      </dsp:txXfrm>
    </dsp:sp>
    <dsp:sp modelId="{9F5D5A19-0A36-493F-B6BA-1901CE41A489}">
      <dsp:nvSpPr>
        <dsp:cNvPr id="0" name=""/>
        <dsp:cNvSpPr/>
      </dsp:nvSpPr>
      <dsp:spPr>
        <a:xfrm>
          <a:off x="272508" y="2851771"/>
          <a:ext cx="6919116" cy="489899"/>
        </a:xfrm>
        <a:prstGeom prst="roundRect">
          <a:avLst>
            <a:gd name="adj" fmla="val 10000"/>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The palm reader tells him he will marry a lovely girl</a:t>
          </a:r>
        </a:p>
      </dsp:txBody>
      <dsp:txXfrm>
        <a:off x="286857" y="2866120"/>
        <a:ext cx="6890418" cy="461201"/>
      </dsp:txXfrm>
    </dsp:sp>
    <dsp:sp modelId="{D1236F8B-D496-482C-B60C-8C1DB6CEE009}">
      <dsp:nvSpPr>
        <dsp:cNvPr id="0" name=""/>
        <dsp:cNvSpPr/>
      </dsp:nvSpPr>
      <dsp:spPr>
        <a:xfrm>
          <a:off x="291120" y="3441104"/>
          <a:ext cx="6868410" cy="489899"/>
        </a:xfrm>
        <a:prstGeom prst="roundRect">
          <a:avLst>
            <a:gd name="adj" fmla="val 10000"/>
          </a:avLst>
        </a:prstGeom>
        <a:gradFill rotWithShape="0">
          <a:gsLst>
            <a:gs pos="0">
              <a:schemeClr val="accent5">
                <a:hueOff val="-6626461"/>
                <a:satOff val="19587"/>
                <a:lumOff val="3234"/>
                <a:alphaOff val="0"/>
                <a:satMod val="103000"/>
                <a:lumMod val="102000"/>
                <a:tint val="94000"/>
              </a:schemeClr>
            </a:gs>
            <a:gs pos="50000">
              <a:schemeClr val="accent5">
                <a:hueOff val="-6626461"/>
                <a:satOff val="19587"/>
                <a:lumOff val="3234"/>
                <a:alphaOff val="0"/>
                <a:satMod val="110000"/>
                <a:lumMod val="100000"/>
                <a:shade val="100000"/>
              </a:schemeClr>
            </a:gs>
            <a:gs pos="100000">
              <a:schemeClr val="accent5">
                <a:hueOff val="-6626461"/>
                <a:satOff val="19587"/>
                <a:lumOff val="32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Saad does not believe the palm reader</a:t>
          </a:r>
        </a:p>
      </dsp:txBody>
      <dsp:txXfrm>
        <a:off x="305469" y="3455453"/>
        <a:ext cx="6839712" cy="461201"/>
      </dsp:txXfrm>
    </dsp:sp>
    <dsp:sp modelId="{AC5C682F-E251-44C3-A6EB-1FED6393F74F}">
      <dsp:nvSpPr>
        <dsp:cNvPr id="0" name=""/>
        <dsp:cNvSpPr/>
      </dsp:nvSpPr>
      <dsp:spPr>
        <a:xfrm>
          <a:off x="283902" y="4070541"/>
          <a:ext cx="6896328" cy="489899"/>
        </a:xfrm>
        <a:prstGeom prst="roundRect">
          <a:avLst>
            <a:gd name="adj" fmla="val 10000"/>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After Saad reaches home, he asks Allah for forgiveness</a:t>
          </a:r>
        </a:p>
      </dsp:txBody>
      <dsp:txXfrm>
        <a:off x="298251" y="4084890"/>
        <a:ext cx="6867630" cy="4612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833A2-EFB2-47AF-B2A6-06D7BD9A8BF6}">
      <dsp:nvSpPr>
        <dsp:cNvPr id="0" name=""/>
        <dsp:cNvSpPr/>
      </dsp:nvSpPr>
      <dsp:spPr>
        <a:xfrm>
          <a:off x="0" y="60597"/>
          <a:ext cx="7516339" cy="599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Malaika always admired Mo Farah</a:t>
          </a:r>
        </a:p>
      </dsp:txBody>
      <dsp:txXfrm>
        <a:off x="29243" y="89840"/>
        <a:ext cx="7457853" cy="540554"/>
      </dsp:txXfrm>
    </dsp:sp>
    <dsp:sp modelId="{70C90CA5-E313-4447-9D2D-ED1244092372}">
      <dsp:nvSpPr>
        <dsp:cNvPr id="0" name=""/>
        <dsp:cNvSpPr/>
      </dsp:nvSpPr>
      <dsp:spPr>
        <a:xfrm>
          <a:off x="0" y="751797"/>
          <a:ext cx="7516339" cy="599040"/>
        </a:xfrm>
        <a:prstGeom prst="roundRect">
          <a:avLst/>
        </a:prstGeom>
        <a:gradFill rotWithShape="0">
          <a:gsLst>
            <a:gs pos="0">
              <a:schemeClr val="accent5">
                <a:hueOff val="-1472547"/>
                <a:satOff val="4353"/>
                <a:lumOff val="719"/>
                <a:alphaOff val="0"/>
                <a:satMod val="103000"/>
                <a:lumMod val="102000"/>
                <a:tint val="94000"/>
              </a:schemeClr>
            </a:gs>
            <a:gs pos="50000">
              <a:schemeClr val="accent5">
                <a:hueOff val="-1472547"/>
                <a:satOff val="4353"/>
                <a:lumOff val="719"/>
                <a:alphaOff val="0"/>
                <a:satMod val="110000"/>
                <a:lumMod val="100000"/>
                <a:shade val="100000"/>
              </a:schemeClr>
            </a:gs>
            <a:gs pos="100000">
              <a:schemeClr val="accent5">
                <a:hueOff val="-1472547"/>
                <a:satOff val="4353"/>
                <a:lumOff val="71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Since a child she wished to meet him one day</a:t>
          </a:r>
        </a:p>
      </dsp:txBody>
      <dsp:txXfrm>
        <a:off x="29243" y="781040"/>
        <a:ext cx="7457853" cy="540554"/>
      </dsp:txXfrm>
    </dsp:sp>
    <dsp:sp modelId="{9F892D3B-64F3-4EF3-B3A2-10E1A48EE628}">
      <dsp:nvSpPr>
        <dsp:cNvPr id="0" name=""/>
        <dsp:cNvSpPr/>
      </dsp:nvSpPr>
      <dsp:spPr>
        <a:xfrm>
          <a:off x="0" y="1442997"/>
          <a:ext cx="7516339" cy="599040"/>
        </a:xfrm>
        <a:prstGeom prst="roundRect">
          <a:avLst/>
        </a:prstGeom>
        <a:gradFill rotWithShape="0">
          <a:gsLst>
            <a:gs pos="0">
              <a:schemeClr val="accent5">
                <a:hueOff val="-2945094"/>
                <a:satOff val="8705"/>
                <a:lumOff val="1437"/>
                <a:alphaOff val="0"/>
                <a:satMod val="103000"/>
                <a:lumMod val="102000"/>
                <a:tint val="94000"/>
              </a:schemeClr>
            </a:gs>
            <a:gs pos="50000">
              <a:schemeClr val="accent5">
                <a:hueOff val="-2945094"/>
                <a:satOff val="8705"/>
                <a:lumOff val="1437"/>
                <a:alphaOff val="0"/>
                <a:satMod val="110000"/>
                <a:lumMod val="100000"/>
                <a:shade val="100000"/>
              </a:schemeClr>
            </a:gs>
            <a:gs pos="100000">
              <a:schemeClr val="accent5">
                <a:hueOff val="-2945094"/>
                <a:satOff val="8705"/>
                <a:lumOff val="14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Skip salaah to watch his latest videos, then do </a:t>
          </a:r>
          <a:r>
            <a:rPr lang="en-GB" sz="2000" b="0" kern="1200" dirty="0" err="1">
              <a:latin typeface="+mj-lt"/>
              <a:cs typeface="Arial" panose="020B0604020202020204" pitchFamily="34" charset="0"/>
            </a:rPr>
            <a:t>Kazah</a:t>
          </a:r>
          <a:endParaRPr lang="en-GB" sz="2000" b="0" kern="1200" dirty="0">
            <a:latin typeface="+mj-lt"/>
            <a:cs typeface="Arial" panose="020B0604020202020204" pitchFamily="34" charset="0"/>
          </a:endParaRPr>
        </a:p>
      </dsp:txBody>
      <dsp:txXfrm>
        <a:off x="29243" y="1472240"/>
        <a:ext cx="7457853" cy="540554"/>
      </dsp:txXfrm>
    </dsp:sp>
    <dsp:sp modelId="{B650222D-57C0-4132-86FA-8EF3E69C1920}">
      <dsp:nvSpPr>
        <dsp:cNvPr id="0" name=""/>
        <dsp:cNvSpPr/>
      </dsp:nvSpPr>
      <dsp:spPr>
        <a:xfrm>
          <a:off x="0" y="2134197"/>
          <a:ext cx="7516339" cy="599040"/>
        </a:xfrm>
        <a:prstGeom prst="roundRect">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Had banners, photos, spoke about him all the time</a:t>
          </a:r>
        </a:p>
      </dsp:txBody>
      <dsp:txXfrm>
        <a:off x="29243" y="2163440"/>
        <a:ext cx="7457853" cy="540554"/>
      </dsp:txXfrm>
    </dsp:sp>
    <dsp:sp modelId="{B2DC243E-7918-45DC-8EA1-B088E7AE20D0}">
      <dsp:nvSpPr>
        <dsp:cNvPr id="0" name=""/>
        <dsp:cNvSpPr/>
      </dsp:nvSpPr>
      <dsp:spPr>
        <a:xfrm>
          <a:off x="0" y="2825397"/>
          <a:ext cx="7516339" cy="599040"/>
        </a:xfrm>
        <a:prstGeom prst="roundRect">
          <a:avLst/>
        </a:prstGeom>
        <a:gradFill rotWithShape="0">
          <a:gsLst>
            <a:gs pos="0">
              <a:schemeClr val="accent5">
                <a:hueOff val="-5890188"/>
                <a:satOff val="17411"/>
                <a:lumOff val="2875"/>
                <a:alphaOff val="0"/>
                <a:satMod val="103000"/>
                <a:lumMod val="102000"/>
                <a:tint val="94000"/>
              </a:schemeClr>
            </a:gs>
            <a:gs pos="50000">
              <a:schemeClr val="accent5">
                <a:hueOff val="-5890188"/>
                <a:satOff val="17411"/>
                <a:lumOff val="2875"/>
                <a:alphaOff val="0"/>
                <a:satMod val="110000"/>
                <a:lumMod val="100000"/>
                <a:shade val="100000"/>
              </a:schemeClr>
            </a:gs>
            <a:gs pos="100000">
              <a:schemeClr val="accent5">
                <a:hueOff val="-5890188"/>
                <a:satOff val="17411"/>
                <a:lumOff val="28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Her eyes, face brightened whenever she heard of him</a:t>
          </a:r>
        </a:p>
      </dsp:txBody>
      <dsp:txXfrm>
        <a:off x="29243" y="2854640"/>
        <a:ext cx="7457853" cy="540554"/>
      </dsp:txXfrm>
    </dsp:sp>
    <dsp:sp modelId="{A8A05641-7E16-47EA-8284-3D6575A22E26}">
      <dsp:nvSpPr>
        <dsp:cNvPr id="0" name=""/>
        <dsp:cNvSpPr/>
      </dsp:nvSpPr>
      <dsp:spPr>
        <a:xfrm>
          <a:off x="0" y="3516597"/>
          <a:ext cx="7516339" cy="599040"/>
        </a:xfrm>
        <a:prstGeom prst="roundRect">
          <a:avLst/>
        </a:prstGeom>
        <a:gradFill rotWithShape="0">
          <a:gsLst>
            <a:gs pos="0">
              <a:schemeClr val="accent5">
                <a:hueOff val="-7362734"/>
                <a:satOff val="21763"/>
                <a:lumOff val="3593"/>
                <a:alphaOff val="0"/>
                <a:satMod val="103000"/>
                <a:lumMod val="102000"/>
                <a:tint val="94000"/>
              </a:schemeClr>
            </a:gs>
            <a:gs pos="50000">
              <a:schemeClr val="accent5">
                <a:hueOff val="-7362734"/>
                <a:satOff val="21763"/>
                <a:lumOff val="3593"/>
                <a:alphaOff val="0"/>
                <a:satMod val="110000"/>
                <a:lumMod val="100000"/>
                <a:shade val="100000"/>
              </a:schemeClr>
            </a:gs>
            <a:gs pos="100000">
              <a:schemeClr val="accent5">
                <a:hueOff val="-7362734"/>
                <a:satOff val="21763"/>
                <a:lumOff val="35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Worked extra to make enough money to visit him</a:t>
          </a:r>
        </a:p>
      </dsp:txBody>
      <dsp:txXfrm>
        <a:off x="29243" y="3545840"/>
        <a:ext cx="7457853" cy="540554"/>
      </dsp:txXfrm>
    </dsp:sp>
    <dsp:sp modelId="{73ECED24-40D0-401B-80EA-A0084B0A8B72}">
      <dsp:nvSpPr>
        <dsp:cNvPr id="0" name=""/>
        <dsp:cNvSpPr/>
      </dsp:nvSpPr>
      <dsp:spPr>
        <a:xfrm>
          <a:off x="0" y="4207797"/>
          <a:ext cx="7516339" cy="599040"/>
        </a:xfrm>
        <a:prstGeom prst="round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Spent all money to see him instead of going Hajj</a:t>
          </a:r>
        </a:p>
      </dsp:txBody>
      <dsp:txXfrm>
        <a:off x="29243" y="4237040"/>
        <a:ext cx="7457853" cy="540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05579-892D-40D4-B725-5230C48DF202}">
      <dsp:nvSpPr>
        <dsp:cNvPr id="0" name=""/>
        <dsp:cNvSpPr/>
      </dsp:nvSpPr>
      <dsp:spPr>
        <a:xfrm>
          <a:off x="-5928658" y="-907260"/>
          <a:ext cx="7057894" cy="7057894"/>
        </a:xfrm>
        <a:prstGeom prst="blockArc">
          <a:avLst>
            <a:gd name="adj1" fmla="val 18900000"/>
            <a:gd name="adj2" fmla="val 2700000"/>
            <a:gd name="adj3" fmla="val 306"/>
          </a:avLst>
        </a:pr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BDB2EF-E64C-4885-A140-2221220D9C89}">
      <dsp:nvSpPr>
        <dsp:cNvPr id="0" name=""/>
        <dsp:cNvSpPr/>
      </dsp:nvSpPr>
      <dsp:spPr>
        <a:xfrm>
          <a:off x="420636" y="276116"/>
          <a:ext cx="7654725" cy="55202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Taiba goes to the doctor for help</a:t>
          </a:r>
        </a:p>
      </dsp:txBody>
      <dsp:txXfrm>
        <a:off x="420636" y="276116"/>
        <a:ext cx="7654725" cy="552022"/>
      </dsp:txXfrm>
    </dsp:sp>
    <dsp:sp modelId="{5FD679A9-EDF8-4279-B509-63BCCD289582}">
      <dsp:nvSpPr>
        <dsp:cNvPr id="0" name=""/>
        <dsp:cNvSpPr/>
      </dsp:nvSpPr>
      <dsp:spPr>
        <a:xfrm>
          <a:off x="75622" y="207113"/>
          <a:ext cx="690028" cy="690028"/>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D4D46ED-8D0C-4F80-9DD5-48681FD2DC37}">
      <dsp:nvSpPr>
        <dsp:cNvPr id="0" name=""/>
        <dsp:cNvSpPr/>
      </dsp:nvSpPr>
      <dsp:spPr>
        <a:xfrm>
          <a:off x="874712" y="1104044"/>
          <a:ext cx="7200649" cy="552022"/>
        </a:xfrm>
        <a:prstGeom prst="rect">
          <a:avLst/>
        </a:prstGeom>
        <a:gradFill rotWithShape="0">
          <a:gsLst>
            <a:gs pos="0">
              <a:schemeClr val="accent5">
                <a:hueOff val="-1767056"/>
                <a:satOff val="5223"/>
                <a:lumOff val="862"/>
                <a:alphaOff val="0"/>
                <a:satMod val="103000"/>
                <a:lumMod val="102000"/>
                <a:tint val="94000"/>
              </a:schemeClr>
            </a:gs>
            <a:gs pos="50000">
              <a:schemeClr val="accent5">
                <a:hueOff val="-1767056"/>
                <a:satOff val="5223"/>
                <a:lumOff val="862"/>
                <a:alphaOff val="0"/>
                <a:satMod val="110000"/>
                <a:lumMod val="100000"/>
                <a:shade val="100000"/>
              </a:schemeClr>
            </a:gs>
            <a:gs pos="100000">
              <a:schemeClr val="accent5">
                <a:hueOff val="-1767056"/>
                <a:satOff val="5223"/>
                <a:lumOff val="8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She asks him for help about for her illness</a:t>
          </a:r>
        </a:p>
      </dsp:txBody>
      <dsp:txXfrm>
        <a:off x="874712" y="1104044"/>
        <a:ext cx="7200649" cy="552022"/>
      </dsp:txXfrm>
    </dsp:sp>
    <dsp:sp modelId="{55434FFB-E485-4082-A38E-9ABAC4598AF9}">
      <dsp:nvSpPr>
        <dsp:cNvPr id="0" name=""/>
        <dsp:cNvSpPr/>
      </dsp:nvSpPr>
      <dsp:spPr>
        <a:xfrm>
          <a:off x="529698" y="1035042"/>
          <a:ext cx="690028" cy="690028"/>
        </a:xfrm>
        <a:prstGeom prst="ellipse">
          <a:avLst/>
        </a:prstGeom>
        <a:solidFill>
          <a:schemeClr val="lt1">
            <a:hueOff val="0"/>
            <a:satOff val="0"/>
            <a:lumOff val="0"/>
            <a:alphaOff val="0"/>
          </a:schemeClr>
        </a:solidFill>
        <a:ln w="6350" cap="flat" cmpd="sng" algn="ctr">
          <a:solidFill>
            <a:schemeClr val="accent5">
              <a:hueOff val="-1767056"/>
              <a:satOff val="5223"/>
              <a:lumOff val="8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C4165C4-5FA7-4593-A6C3-9088A0683542}">
      <dsp:nvSpPr>
        <dsp:cNvPr id="0" name=""/>
        <dsp:cNvSpPr/>
      </dsp:nvSpPr>
      <dsp:spPr>
        <a:xfrm>
          <a:off x="1082350" y="1931973"/>
          <a:ext cx="6993012" cy="552022"/>
        </a:xfrm>
        <a:prstGeom prst="rect">
          <a:avLst/>
        </a:prstGeom>
        <a:gradFill rotWithShape="0">
          <a:gsLst>
            <a:gs pos="0">
              <a:schemeClr val="accent5">
                <a:hueOff val="-3534112"/>
                <a:satOff val="10446"/>
                <a:lumOff val="1725"/>
                <a:alphaOff val="0"/>
                <a:satMod val="103000"/>
                <a:lumMod val="102000"/>
                <a:tint val="94000"/>
              </a:schemeClr>
            </a:gs>
            <a:gs pos="50000">
              <a:schemeClr val="accent5">
                <a:hueOff val="-3534112"/>
                <a:satOff val="10446"/>
                <a:lumOff val="1725"/>
                <a:alphaOff val="0"/>
                <a:satMod val="110000"/>
                <a:lumMod val="100000"/>
                <a:shade val="100000"/>
              </a:schemeClr>
            </a:gs>
            <a:gs pos="100000">
              <a:schemeClr val="accent5">
                <a:hueOff val="-3534112"/>
                <a:satOff val="10446"/>
                <a:lumOff val="172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The doctor examines her </a:t>
          </a:r>
        </a:p>
      </dsp:txBody>
      <dsp:txXfrm>
        <a:off x="1082350" y="1931973"/>
        <a:ext cx="6993012" cy="552022"/>
      </dsp:txXfrm>
    </dsp:sp>
    <dsp:sp modelId="{826285EE-1D2C-4F98-BDFC-1FF4645C8D3F}">
      <dsp:nvSpPr>
        <dsp:cNvPr id="0" name=""/>
        <dsp:cNvSpPr/>
      </dsp:nvSpPr>
      <dsp:spPr>
        <a:xfrm>
          <a:off x="737336" y="1862970"/>
          <a:ext cx="690028" cy="690028"/>
        </a:xfrm>
        <a:prstGeom prst="ellipse">
          <a:avLst/>
        </a:prstGeom>
        <a:solidFill>
          <a:schemeClr val="lt1">
            <a:hueOff val="0"/>
            <a:satOff val="0"/>
            <a:lumOff val="0"/>
            <a:alphaOff val="0"/>
          </a:schemeClr>
        </a:solidFill>
        <a:ln w="6350" cap="flat" cmpd="sng" algn="ctr">
          <a:solidFill>
            <a:schemeClr val="accent5">
              <a:hueOff val="-3534112"/>
              <a:satOff val="10446"/>
              <a:lumOff val="17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B707AFB-16E7-4C31-8E74-CEFDF1A6E2D0}">
      <dsp:nvSpPr>
        <dsp:cNvPr id="0" name=""/>
        <dsp:cNvSpPr/>
      </dsp:nvSpPr>
      <dsp:spPr>
        <a:xfrm>
          <a:off x="1082350" y="2759378"/>
          <a:ext cx="6993012" cy="552022"/>
        </a:xfrm>
        <a:prstGeom prst="rect">
          <a:avLst/>
        </a:prstGeom>
        <a:gradFill rotWithShape="0">
          <a:gsLst>
            <a:gs pos="0">
              <a:schemeClr val="accent5">
                <a:hueOff val="-5301169"/>
                <a:satOff val="15670"/>
                <a:lumOff val="2587"/>
                <a:alphaOff val="0"/>
                <a:satMod val="103000"/>
                <a:lumMod val="102000"/>
                <a:tint val="94000"/>
              </a:schemeClr>
            </a:gs>
            <a:gs pos="50000">
              <a:schemeClr val="accent5">
                <a:hueOff val="-5301169"/>
                <a:satOff val="15670"/>
                <a:lumOff val="2587"/>
                <a:alphaOff val="0"/>
                <a:satMod val="110000"/>
                <a:lumMod val="100000"/>
                <a:shade val="100000"/>
              </a:schemeClr>
            </a:gs>
            <a:gs pos="100000">
              <a:schemeClr val="accent5">
                <a:hueOff val="-5301169"/>
                <a:satOff val="15670"/>
                <a:lumOff val="25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She’s prescribed the right medicine</a:t>
          </a:r>
        </a:p>
      </dsp:txBody>
      <dsp:txXfrm>
        <a:off x="1082350" y="2759378"/>
        <a:ext cx="6993012" cy="552022"/>
      </dsp:txXfrm>
    </dsp:sp>
    <dsp:sp modelId="{127DE1AC-DD84-484D-B276-C21621CA289F}">
      <dsp:nvSpPr>
        <dsp:cNvPr id="0" name=""/>
        <dsp:cNvSpPr/>
      </dsp:nvSpPr>
      <dsp:spPr>
        <a:xfrm>
          <a:off x="737336" y="2690375"/>
          <a:ext cx="690028" cy="690028"/>
        </a:xfrm>
        <a:prstGeom prst="ellipse">
          <a:avLst/>
        </a:prstGeom>
        <a:solidFill>
          <a:schemeClr val="lt1">
            <a:hueOff val="0"/>
            <a:satOff val="0"/>
            <a:lumOff val="0"/>
            <a:alphaOff val="0"/>
          </a:schemeClr>
        </a:solidFill>
        <a:ln w="6350" cap="flat" cmpd="sng" algn="ctr">
          <a:solidFill>
            <a:schemeClr val="accent5">
              <a:hueOff val="-5301169"/>
              <a:satOff val="15670"/>
              <a:lumOff val="2587"/>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C410A6F-BFDF-4A90-9809-4D669AB617FB}">
      <dsp:nvSpPr>
        <dsp:cNvPr id="0" name=""/>
        <dsp:cNvSpPr/>
      </dsp:nvSpPr>
      <dsp:spPr>
        <a:xfrm>
          <a:off x="874712" y="3587306"/>
          <a:ext cx="7200649" cy="552022"/>
        </a:xfrm>
        <a:prstGeom prst="rect">
          <a:avLst/>
        </a:prstGeom>
        <a:gradFill rotWithShape="0">
          <a:gsLst>
            <a:gs pos="0">
              <a:schemeClr val="accent5">
                <a:hueOff val="-7068225"/>
                <a:satOff val="20893"/>
                <a:lumOff val="3450"/>
                <a:alphaOff val="0"/>
                <a:satMod val="103000"/>
                <a:lumMod val="102000"/>
                <a:tint val="94000"/>
              </a:schemeClr>
            </a:gs>
            <a:gs pos="50000">
              <a:schemeClr val="accent5">
                <a:hueOff val="-7068225"/>
                <a:satOff val="20893"/>
                <a:lumOff val="3450"/>
                <a:alphaOff val="0"/>
                <a:satMod val="110000"/>
                <a:lumMod val="100000"/>
                <a:shade val="100000"/>
              </a:schemeClr>
            </a:gs>
            <a:gs pos="100000">
              <a:schemeClr val="accent5">
                <a:hueOff val="-7068225"/>
                <a:satOff val="20893"/>
                <a:lumOff val="34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Taiba goes to the pharmacy and collects her medicine</a:t>
          </a:r>
        </a:p>
      </dsp:txBody>
      <dsp:txXfrm>
        <a:off x="874712" y="3587306"/>
        <a:ext cx="7200649" cy="552022"/>
      </dsp:txXfrm>
    </dsp:sp>
    <dsp:sp modelId="{E4539E75-00F6-4A47-8E1F-DE231BBBD2B7}">
      <dsp:nvSpPr>
        <dsp:cNvPr id="0" name=""/>
        <dsp:cNvSpPr/>
      </dsp:nvSpPr>
      <dsp:spPr>
        <a:xfrm>
          <a:off x="529698" y="3518303"/>
          <a:ext cx="690028" cy="690028"/>
        </a:xfrm>
        <a:prstGeom prst="ellipse">
          <a:avLst/>
        </a:prstGeom>
        <a:solidFill>
          <a:schemeClr val="lt1">
            <a:hueOff val="0"/>
            <a:satOff val="0"/>
            <a:lumOff val="0"/>
            <a:alphaOff val="0"/>
          </a:schemeClr>
        </a:solidFill>
        <a:ln w="6350" cap="flat" cmpd="sng" algn="ctr">
          <a:solidFill>
            <a:schemeClr val="accent5">
              <a:hueOff val="-7068225"/>
              <a:satOff val="20893"/>
              <a:lumOff val="345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244520-0136-4492-BE64-F9EDDAF712BF}">
      <dsp:nvSpPr>
        <dsp:cNvPr id="0" name=""/>
        <dsp:cNvSpPr/>
      </dsp:nvSpPr>
      <dsp:spPr>
        <a:xfrm>
          <a:off x="420636" y="4415235"/>
          <a:ext cx="7654725" cy="552022"/>
        </a:xfrm>
        <a:prstGeom prst="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6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She takes the medicine and gets better in 2 days</a:t>
          </a:r>
        </a:p>
      </dsp:txBody>
      <dsp:txXfrm>
        <a:off x="420636" y="4415235"/>
        <a:ext cx="7654725" cy="552022"/>
      </dsp:txXfrm>
    </dsp:sp>
    <dsp:sp modelId="{E61245A9-00F6-479E-9470-01600489D880}">
      <dsp:nvSpPr>
        <dsp:cNvPr id="0" name=""/>
        <dsp:cNvSpPr/>
      </dsp:nvSpPr>
      <dsp:spPr>
        <a:xfrm>
          <a:off x="75622" y="4346232"/>
          <a:ext cx="690028" cy="690028"/>
        </a:xfrm>
        <a:prstGeom prst="ellipse">
          <a:avLst/>
        </a:prstGeom>
        <a:solidFill>
          <a:schemeClr val="lt1">
            <a:hueOff val="0"/>
            <a:satOff val="0"/>
            <a:lumOff val="0"/>
            <a:alphaOff val="0"/>
          </a:schemeClr>
        </a:solidFill>
        <a:ln w="6350" cap="flat" cmpd="sng" algn="ctr">
          <a:solidFill>
            <a:schemeClr val="accent5">
              <a:hueOff val="-8835281"/>
              <a:satOff val="26116"/>
              <a:lumOff val="431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833A2-EFB2-47AF-B2A6-06D7BD9A8BF6}">
      <dsp:nvSpPr>
        <dsp:cNvPr id="0" name=""/>
        <dsp:cNvSpPr/>
      </dsp:nvSpPr>
      <dsp:spPr>
        <a:xfrm>
          <a:off x="0" y="60597"/>
          <a:ext cx="7516339" cy="599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Hussain decided to raise money for charity</a:t>
          </a:r>
        </a:p>
      </dsp:txBody>
      <dsp:txXfrm>
        <a:off x="29243" y="89840"/>
        <a:ext cx="7457853" cy="540554"/>
      </dsp:txXfrm>
    </dsp:sp>
    <dsp:sp modelId="{006E2E3D-1CEF-4972-B247-FFFBF8D4BE47}">
      <dsp:nvSpPr>
        <dsp:cNvPr id="0" name=""/>
        <dsp:cNvSpPr/>
      </dsp:nvSpPr>
      <dsp:spPr>
        <a:xfrm>
          <a:off x="0" y="751797"/>
          <a:ext cx="7516339" cy="599040"/>
        </a:xfrm>
        <a:prstGeom prst="roundRect">
          <a:avLst/>
        </a:prstGeom>
        <a:gradFill rotWithShape="0">
          <a:gsLst>
            <a:gs pos="0">
              <a:schemeClr val="accent5">
                <a:hueOff val="-1472547"/>
                <a:satOff val="4353"/>
                <a:lumOff val="719"/>
                <a:alphaOff val="0"/>
                <a:satMod val="103000"/>
                <a:lumMod val="102000"/>
                <a:tint val="94000"/>
              </a:schemeClr>
            </a:gs>
            <a:gs pos="50000">
              <a:schemeClr val="accent5">
                <a:hueOff val="-1472547"/>
                <a:satOff val="4353"/>
                <a:lumOff val="719"/>
                <a:alphaOff val="0"/>
                <a:satMod val="110000"/>
                <a:lumMod val="100000"/>
                <a:shade val="100000"/>
              </a:schemeClr>
            </a:gs>
            <a:gs pos="100000">
              <a:schemeClr val="accent5">
                <a:hueOff val="-1472547"/>
                <a:satOff val="4353"/>
                <a:lumOff val="71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He ran a 10 mile marathon against 400 others</a:t>
          </a:r>
        </a:p>
      </dsp:txBody>
      <dsp:txXfrm>
        <a:off x="29243" y="781040"/>
        <a:ext cx="7457853" cy="540554"/>
      </dsp:txXfrm>
    </dsp:sp>
    <dsp:sp modelId="{67AB6785-9D94-44C2-9F43-434E91022201}">
      <dsp:nvSpPr>
        <dsp:cNvPr id="0" name=""/>
        <dsp:cNvSpPr/>
      </dsp:nvSpPr>
      <dsp:spPr>
        <a:xfrm>
          <a:off x="0" y="1442997"/>
          <a:ext cx="7516339" cy="599040"/>
        </a:xfrm>
        <a:prstGeom prst="roundRect">
          <a:avLst/>
        </a:prstGeom>
        <a:gradFill rotWithShape="0">
          <a:gsLst>
            <a:gs pos="0">
              <a:schemeClr val="accent5">
                <a:hueOff val="-2945094"/>
                <a:satOff val="8705"/>
                <a:lumOff val="1437"/>
                <a:alphaOff val="0"/>
                <a:satMod val="103000"/>
                <a:lumMod val="102000"/>
                <a:tint val="94000"/>
              </a:schemeClr>
            </a:gs>
            <a:gs pos="50000">
              <a:schemeClr val="accent5">
                <a:hueOff val="-2945094"/>
                <a:satOff val="8705"/>
                <a:lumOff val="1437"/>
                <a:alphaOff val="0"/>
                <a:satMod val="110000"/>
                <a:lumMod val="100000"/>
                <a:shade val="100000"/>
              </a:schemeClr>
            </a:gs>
            <a:gs pos="100000">
              <a:schemeClr val="accent5">
                <a:hueOff val="-2945094"/>
                <a:satOff val="8705"/>
                <a:lumOff val="14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Advertised it all over social media, Instagram, TikTok, Twitter</a:t>
          </a:r>
        </a:p>
      </dsp:txBody>
      <dsp:txXfrm>
        <a:off x="29243" y="1472240"/>
        <a:ext cx="7457853" cy="540554"/>
      </dsp:txXfrm>
    </dsp:sp>
    <dsp:sp modelId="{9B11BB73-6368-4515-95F9-359B7C8124DF}">
      <dsp:nvSpPr>
        <dsp:cNvPr id="0" name=""/>
        <dsp:cNvSpPr/>
      </dsp:nvSpPr>
      <dsp:spPr>
        <a:xfrm>
          <a:off x="0" y="2134197"/>
          <a:ext cx="7516339" cy="599040"/>
        </a:xfrm>
        <a:prstGeom prst="roundRect">
          <a:avLst/>
        </a:prstGeom>
        <a:gradFill rotWithShape="0">
          <a:gsLst>
            <a:gs pos="0">
              <a:schemeClr val="accent5">
                <a:hueOff val="-4417641"/>
                <a:satOff val="13058"/>
                <a:lumOff val="2156"/>
                <a:alphaOff val="0"/>
                <a:satMod val="103000"/>
                <a:lumMod val="102000"/>
                <a:tint val="94000"/>
              </a:schemeClr>
            </a:gs>
            <a:gs pos="50000">
              <a:schemeClr val="accent5">
                <a:hueOff val="-4417641"/>
                <a:satOff val="13058"/>
                <a:lumOff val="2156"/>
                <a:alphaOff val="0"/>
                <a:satMod val="110000"/>
                <a:lumMod val="100000"/>
                <a:shade val="100000"/>
              </a:schemeClr>
            </a:gs>
            <a:gs pos="100000">
              <a:schemeClr val="accent5">
                <a:hueOff val="-4417641"/>
                <a:satOff val="13058"/>
                <a:lumOff val="215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Posted photos showing everything he did to others</a:t>
          </a:r>
        </a:p>
      </dsp:txBody>
      <dsp:txXfrm>
        <a:off x="29243" y="2163440"/>
        <a:ext cx="7457853" cy="540554"/>
      </dsp:txXfrm>
    </dsp:sp>
    <dsp:sp modelId="{DE874954-65C0-4D27-B685-12724AFE9F91}">
      <dsp:nvSpPr>
        <dsp:cNvPr id="0" name=""/>
        <dsp:cNvSpPr/>
      </dsp:nvSpPr>
      <dsp:spPr>
        <a:xfrm>
          <a:off x="0" y="2825397"/>
          <a:ext cx="7516339" cy="599040"/>
        </a:xfrm>
        <a:prstGeom prst="roundRect">
          <a:avLst/>
        </a:prstGeom>
        <a:gradFill rotWithShape="0">
          <a:gsLst>
            <a:gs pos="0">
              <a:schemeClr val="accent5">
                <a:hueOff val="-5890188"/>
                <a:satOff val="17411"/>
                <a:lumOff val="2875"/>
                <a:alphaOff val="0"/>
                <a:satMod val="103000"/>
                <a:lumMod val="102000"/>
                <a:tint val="94000"/>
              </a:schemeClr>
            </a:gs>
            <a:gs pos="50000">
              <a:schemeClr val="accent5">
                <a:hueOff val="-5890188"/>
                <a:satOff val="17411"/>
                <a:lumOff val="2875"/>
                <a:alphaOff val="0"/>
                <a:satMod val="110000"/>
                <a:lumMod val="100000"/>
                <a:shade val="100000"/>
              </a:schemeClr>
            </a:gs>
            <a:gs pos="100000">
              <a:schemeClr val="accent5">
                <a:hueOff val="-5890188"/>
                <a:satOff val="17411"/>
                <a:lumOff val="28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He quickly reached his target of £5K</a:t>
          </a:r>
        </a:p>
      </dsp:txBody>
      <dsp:txXfrm>
        <a:off x="29243" y="2854640"/>
        <a:ext cx="7457853" cy="540554"/>
      </dsp:txXfrm>
    </dsp:sp>
    <dsp:sp modelId="{283CAE70-5C67-41C5-9EDB-3FE1C29EECD8}">
      <dsp:nvSpPr>
        <dsp:cNvPr id="0" name=""/>
        <dsp:cNvSpPr/>
      </dsp:nvSpPr>
      <dsp:spPr>
        <a:xfrm>
          <a:off x="0" y="3516597"/>
          <a:ext cx="7516339" cy="599040"/>
        </a:xfrm>
        <a:prstGeom prst="roundRect">
          <a:avLst/>
        </a:prstGeom>
        <a:gradFill rotWithShape="0">
          <a:gsLst>
            <a:gs pos="0">
              <a:schemeClr val="accent5">
                <a:hueOff val="-7362734"/>
                <a:satOff val="21763"/>
                <a:lumOff val="3593"/>
                <a:alphaOff val="0"/>
                <a:satMod val="103000"/>
                <a:lumMod val="102000"/>
                <a:tint val="94000"/>
              </a:schemeClr>
            </a:gs>
            <a:gs pos="50000">
              <a:schemeClr val="accent5">
                <a:hueOff val="-7362734"/>
                <a:satOff val="21763"/>
                <a:lumOff val="3593"/>
                <a:alphaOff val="0"/>
                <a:satMod val="110000"/>
                <a:lumMod val="100000"/>
                <a:shade val="100000"/>
              </a:schemeClr>
            </a:gs>
            <a:gs pos="100000">
              <a:schemeClr val="accent5">
                <a:hueOff val="-7362734"/>
                <a:satOff val="21763"/>
                <a:lumOff val="35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Donated it to the charity of his choice</a:t>
          </a:r>
        </a:p>
      </dsp:txBody>
      <dsp:txXfrm>
        <a:off x="29243" y="3545840"/>
        <a:ext cx="7457853" cy="540554"/>
      </dsp:txXfrm>
    </dsp:sp>
    <dsp:sp modelId="{1333AE9B-ACFD-4754-8622-9B1C37326343}">
      <dsp:nvSpPr>
        <dsp:cNvPr id="0" name=""/>
        <dsp:cNvSpPr/>
      </dsp:nvSpPr>
      <dsp:spPr>
        <a:xfrm>
          <a:off x="0" y="4207797"/>
          <a:ext cx="7516339" cy="599040"/>
        </a:xfrm>
        <a:prstGeom prst="roundRec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mj-lt"/>
              <a:cs typeface="Arial" panose="020B0604020202020204" pitchFamily="34" charset="0"/>
            </a:rPr>
            <a:t>Believes sharing photos with others motivates them to do good</a:t>
          </a:r>
        </a:p>
      </dsp:txBody>
      <dsp:txXfrm>
        <a:off x="29243" y="4237040"/>
        <a:ext cx="7457853" cy="5405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DB277-B0EF-4EF3-9D99-11A064A5F41E}">
      <dsp:nvSpPr>
        <dsp:cNvPr id="0" name=""/>
        <dsp:cNvSpPr/>
      </dsp:nvSpPr>
      <dsp:spPr>
        <a:xfrm>
          <a:off x="0" y="4309097"/>
          <a:ext cx="7464134" cy="56556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Every message like that now he forwards it</a:t>
          </a:r>
        </a:p>
      </dsp:txBody>
      <dsp:txXfrm>
        <a:off x="0" y="4309097"/>
        <a:ext cx="7464134" cy="565566"/>
      </dsp:txXfrm>
    </dsp:sp>
    <dsp:sp modelId="{9B47E851-DFAD-4B4E-91B8-3F9C5AFDEF5E}">
      <dsp:nvSpPr>
        <dsp:cNvPr id="0" name=""/>
        <dsp:cNvSpPr/>
      </dsp:nvSpPr>
      <dsp:spPr>
        <a:xfrm rot="10800000">
          <a:off x="0" y="3447739"/>
          <a:ext cx="7464134" cy="869841"/>
        </a:xfrm>
        <a:prstGeom prst="upArrowCallout">
          <a:avLst/>
        </a:prstGeom>
        <a:gradFill rotWithShape="0">
          <a:gsLst>
            <a:gs pos="0">
              <a:schemeClr val="accent5">
                <a:hueOff val="-1767056"/>
                <a:satOff val="5223"/>
                <a:lumOff val="862"/>
                <a:alphaOff val="0"/>
                <a:satMod val="103000"/>
                <a:lumMod val="102000"/>
                <a:tint val="94000"/>
              </a:schemeClr>
            </a:gs>
            <a:gs pos="50000">
              <a:schemeClr val="accent5">
                <a:hueOff val="-1767056"/>
                <a:satOff val="5223"/>
                <a:lumOff val="862"/>
                <a:alphaOff val="0"/>
                <a:satMod val="110000"/>
                <a:lumMod val="100000"/>
                <a:shade val="100000"/>
              </a:schemeClr>
            </a:gs>
            <a:gs pos="100000">
              <a:schemeClr val="accent5">
                <a:hueOff val="-1767056"/>
                <a:satOff val="5223"/>
                <a:lumOff val="8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He now believes it was the message and forwards it</a:t>
          </a:r>
        </a:p>
      </dsp:txBody>
      <dsp:txXfrm rot="10800000">
        <a:off x="0" y="3447739"/>
        <a:ext cx="7464134" cy="565197"/>
      </dsp:txXfrm>
    </dsp:sp>
    <dsp:sp modelId="{9ADF167F-7981-46D7-B9D5-EB13BF05DA0B}">
      <dsp:nvSpPr>
        <dsp:cNvPr id="0" name=""/>
        <dsp:cNvSpPr/>
      </dsp:nvSpPr>
      <dsp:spPr>
        <a:xfrm rot="10800000">
          <a:off x="0" y="2586381"/>
          <a:ext cx="7464134" cy="869841"/>
        </a:xfrm>
        <a:prstGeom prst="upArrowCallout">
          <a:avLst/>
        </a:prstGeom>
        <a:gradFill rotWithShape="0">
          <a:gsLst>
            <a:gs pos="0">
              <a:schemeClr val="accent5">
                <a:hueOff val="-3534112"/>
                <a:satOff val="10446"/>
                <a:lumOff val="1725"/>
                <a:alphaOff val="0"/>
                <a:satMod val="103000"/>
                <a:lumMod val="102000"/>
                <a:tint val="94000"/>
              </a:schemeClr>
            </a:gs>
            <a:gs pos="50000">
              <a:schemeClr val="accent5">
                <a:hueOff val="-3534112"/>
                <a:satOff val="10446"/>
                <a:lumOff val="1725"/>
                <a:alphaOff val="0"/>
                <a:satMod val="110000"/>
                <a:lumMod val="100000"/>
                <a:shade val="100000"/>
              </a:schemeClr>
            </a:gs>
            <a:gs pos="100000">
              <a:schemeClr val="accent5">
                <a:hueOff val="-3534112"/>
                <a:satOff val="10446"/>
                <a:lumOff val="172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Later his best friend argues with him and leaves</a:t>
          </a:r>
        </a:p>
      </dsp:txBody>
      <dsp:txXfrm rot="10800000">
        <a:off x="0" y="2586381"/>
        <a:ext cx="7464134" cy="565197"/>
      </dsp:txXfrm>
    </dsp:sp>
    <dsp:sp modelId="{DFB0FC5A-7019-41AC-9282-802AF7F1983A}">
      <dsp:nvSpPr>
        <dsp:cNvPr id="0" name=""/>
        <dsp:cNvSpPr/>
      </dsp:nvSpPr>
      <dsp:spPr>
        <a:xfrm rot="10800000">
          <a:off x="0" y="1725023"/>
          <a:ext cx="7464134" cy="869841"/>
        </a:xfrm>
        <a:prstGeom prst="upArrowCallout">
          <a:avLst/>
        </a:prstGeom>
        <a:gradFill rotWithShape="0">
          <a:gsLst>
            <a:gs pos="0">
              <a:schemeClr val="accent5">
                <a:hueOff val="-5301169"/>
                <a:satOff val="15670"/>
                <a:lumOff val="2587"/>
                <a:alphaOff val="0"/>
                <a:satMod val="103000"/>
                <a:lumMod val="102000"/>
                <a:tint val="94000"/>
              </a:schemeClr>
            </a:gs>
            <a:gs pos="50000">
              <a:schemeClr val="accent5">
                <a:hueOff val="-5301169"/>
                <a:satOff val="15670"/>
                <a:lumOff val="2587"/>
                <a:alphaOff val="0"/>
                <a:satMod val="110000"/>
                <a:lumMod val="100000"/>
                <a:shade val="100000"/>
              </a:schemeClr>
            </a:gs>
            <a:gs pos="100000">
              <a:schemeClr val="accent5">
                <a:hueOff val="-5301169"/>
                <a:satOff val="15670"/>
                <a:lumOff val="25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He reads it, laughs at it and ignores it</a:t>
          </a:r>
        </a:p>
      </dsp:txBody>
      <dsp:txXfrm rot="10800000">
        <a:off x="0" y="1725023"/>
        <a:ext cx="7464134" cy="565197"/>
      </dsp:txXfrm>
    </dsp:sp>
    <dsp:sp modelId="{B7B1A7C0-3235-44A0-92EE-9E9710ED90B2}">
      <dsp:nvSpPr>
        <dsp:cNvPr id="0" name=""/>
        <dsp:cNvSpPr/>
      </dsp:nvSpPr>
      <dsp:spPr>
        <a:xfrm rot="10800000">
          <a:off x="0" y="863665"/>
          <a:ext cx="7464134" cy="869841"/>
        </a:xfrm>
        <a:prstGeom prst="upArrowCallout">
          <a:avLst/>
        </a:prstGeom>
        <a:gradFill rotWithShape="0">
          <a:gsLst>
            <a:gs pos="0">
              <a:schemeClr val="accent5">
                <a:hueOff val="-7068225"/>
                <a:satOff val="20893"/>
                <a:lumOff val="3450"/>
                <a:alphaOff val="0"/>
                <a:satMod val="103000"/>
                <a:lumMod val="102000"/>
                <a:tint val="94000"/>
              </a:schemeClr>
            </a:gs>
            <a:gs pos="50000">
              <a:schemeClr val="accent5">
                <a:hueOff val="-7068225"/>
                <a:satOff val="20893"/>
                <a:lumOff val="3450"/>
                <a:alphaOff val="0"/>
                <a:satMod val="110000"/>
                <a:lumMod val="100000"/>
                <a:shade val="100000"/>
              </a:schemeClr>
            </a:gs>
            <a:gs pos="100000">
              <a:schemeClr val="accent5">
                <a:hueOff val="-7068225"/>
                <a:satOff val="20893"/>
                <a:lumOff val="34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It says “forward this or something bad will happen”</a:t>
          </a:r>
        </a:p>
      </dsp:txBody>
      <dsp:txXfrm rot="10800000">
        <a:off x="0" y="863665"/>
        <a:ext cx="7464134" cy="565197"/>
      </dsp:txXfrm>
    </dsp:sp>
    <dsp:sp modelId="{2DAECCE5-0812-4B6F-BD14-F1CA7DE92414}">
      <dsp:nvSpPr>
        <dsp:cNvPr id="0" name=""/>
        <dsp:cNvSpPr/>
      </dsp:nvSpPr>
      <dsp:spPr>
        <a:xfrm rot="10800000">
          <a:off x="0" y="2306"/>
          <a:ext cx="7464134" cy="869841"/>
        </a:xfrm>
        <a:prstGeom prst="upArrowCallout">
          <a:avLst/>
        </a:prstGeom>
        <a:gradFill rotWithShape="0">
          <a:gsLst>
            <a:gs pos="0">
              <a:schemeClr val="accent5">
                <a:hueOff val="-8835281"/>
                <a:satOff val="26116"/>
                <a:lumOff val="4312"/>
                <a:alphaOff val="0"/>
                <a:satMod val="103000"/>
                <a:lumMod val="102000"/>
                <a:tint val="94000"/>
              </a:schemeClr>
            </a:gs>
            <a:gs pos="50000">
              <a:schemeClr val="accent5">
                <a:hueOff val="-8835281"/>
                <a:satOff val="26116"/>
                <a:lumOff val="4312"/>
                <a:alphaOff val="0"/>
                <a:satMod val="110000"/>
                <a:lumMod val="100000"/>
                <a:shade val="100000"/>
              </a:schemeClr>
            </a:gs>
            <a:gs pos="100000">
              <a:schemeClr val="accent5">
                <a:hueOff val="-8835281"/>
                <a:satOff val="26116"/>
                <a:lumOff val="43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Ibrahim receives a message</a:t>
          </a:r>
        </a:p>
      </dsp:txBody>
      <dsp:txXfrm rot="10800000">
        <a:off x="0" y="2306"/>
        <a:ext cx="7464134" cy="56519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577FA290-712D-4C40-BD40-7D1E8ADCF0EB}"/>
              </a:ext>
            </a:extLst>
          </p:cNvPr>
          <p:cNvGrpSpPr/>
          <p:nvPr userDrawn="1"/>
        </p:nvGrpSpPr>
        <p:grpSpPr>
          <a:xfrm>
            <a:off x="295274" y="-162144"/>
            <a:ext cx="11522068" cy="1366577"/>
            <a:chOff x="295274" y="-162144"/>
            <a:chExt cx="11522068" cy="1366577"/>
          </a:xfrm>
        </p:grpSpPr>
        <p:sp>
          <p:nvSpPr>
            <p:cNvPr id="4" name="Freeform: Shape 3">
              <a:extLst>
                <a:ext uri="{FF2B5EF4-FFF2-40B4-BE49-F238E27FC236}">
                  <a16:creationId xmlns:a16="http://schemas.microsoft.com/office/drawing/2014/main" id="{F783945F-25AC-4AD4-B372-7E9939ED5482}"/>
                </a:ext>
              </a:extLst>
            </p:cNvPr>
            <p:cNvSpPr/>
            <p:nvPr/>
          </p:nvSpPr>
          <p:spPr>
            <a:xfrm>
              <a:off x="295274"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4231E36-AD19-4F03-AC86-15DD707C3117}"/>
                </a:ext>
              </a:extLst>
            </p:cNvPr>
            <p:cNvSpPr/>
            <p:nvPr/>
          </p:nvSpPr>
          <p:spPr>
            <a:xfrm>
              <a:off x="963231"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509421CD-C139-4DFB-9E39-293309A600F7}"/>
                </a:ext>
              </a:extLst>
            </p:cNvPr>
            <p:cNvSpPr/>
            <p:nvPr/>
          </p:nvSpPr>
          <p:spPr>
            <a:xfrm>
              <a:off x="1710750"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7" name="Freeform: Shape 6">
              <a:extLst>
                <a:ext uri="{FF2B5EF4-FFF2-40B4-BE49-F238E27FC236}">
                  <a16:creationId xmlns:a16="http://schemas.microsoft.com/office/drawing/2014/main" id="{10223A41-9E76-4BBF-9ADF-84ACC1570DC9}"/>
                </a:ext>
              </a:extLst>
            </p:cNvPr>
            <p:cNvSpPr/>
            <p:nvPr/>
          </p:nvSpPr>
          <p:spPr>
            <a:xfrm>
              <a:off x="2378707"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8" name="Freeform: Shape 7">
              <a:extLst>
                <a:ext uri="{FF2B5EF4-FFF2-40B4-BE49-F238E27FC236}">
                  <a16:creationId xmlns:a16="http://schemas.microsoft.com/office/drawing/2014/main" id="{C64ECCCF-678E-4D29-AB37-43490F889CD7}"/>
                </a:ext>
              </a:extLst>
            </p:cNvPr>
            <p:cNvSpPr/>
            <p:nvPr/>
          </p:nvSpPr>
          <p:spPr>
            <a:xfrm>
              <a:off x="3126226"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9" name="Freeform: Shape 8">
              <a:extLst>
                <a:ext uri="{FF2B5EF4-FFF2-40B4-BE49-F238E27FC236}">
                  <a16:creationId xmlns:a16="http://schemas.microsoft.com/office/drawing/2014/main" id="{D485D52E-3EB4-4114-BEFD-9FD63ABD1C95}"/>
                </a:ext>
              </a:extLst>
            </p:cNvPr>
            <p:cNvSpPr/>
            <p:nvPr/>
          </p:nvSpPr>
          <p:spPr>
            <a:xfrm>
              <a:off x="8788130"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0" name="Freeform: Shape 9">
              <a:extLst>
                <a:ext uri="{FF2B5EF4-FFF2-40B4-BE49-F238E27FC236}">
                  <a16:creationId xmlns:a16="http://schemas.microsoft.com/office/drawing/2014/main" id="{BA02A0FC-6F25-4ED7-A456-E7DA832320D4}"/>
                </a:ext>
              </a:extLst>
            </p:cNvPr>
            <p:cNvSpPr/>
            <p:nvPr/>
          </p:nvSpPr>
          <p:spPr>
            <a:xfrm>
              <a:off x="9456087"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1" name="Freeform: Shape 10">
              <a:extLst>
                <a:ext uri="{FF2B5EF4-FFF2-40B4-BE49-F238E27FC236}">
                  <a16:creationId xmlns:a16="http://schemas.microsoft.com/office/drawing/2014/main" id="{BAB3F657-A977-4498-8840-F4C294302F35}"/>
                </a:ext>
              </a:extLst>
            </p:cNvPr>
            <p:cNvSpPr/>
            <p:nvPr/>
          </p:nvSpPr>
          <p:spPr>
            <a:xfrm>
              <a:off x="10203606"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2" name="Freeform: Shape 11">
              <a:extLst>
                <a:ext uri="{FF2B5EF4-FFF2-40B4-BE49-F238E27FC236}">
                  <a16:creationId xmlns:a16="http://schemas.microsoft.com/office/drawing/2014/main" id="{0091CC98-BE28-471F-BF69-CAE9FC4E487F}"/>
                </a:ext>
              </a:extLst>
            </p:cNvPr>
            <p:cNvSpPr/>
            <p:nvPr/>
          </p:nvSpPr>
          <p:spPr>
            <a:xfrm>
              <a:off x="10871563"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3" name="Freeform: Shape 12">
              <a:extLst>
                <a:ext uri="{FF2B5EF4-FFF2-40B4-BE49-F238E27FC236}">
                  <a16:creationId xmlns:a16="http://schemas.microsoft.com/office/drawing/2014/main" id="{00606BF6-759D-4244-8D34-8243397D610E}"/>
                </a:ext>
              </a:extLst>
            </p:cNvPr>
            <p:cNvSpPr/>
            <p:nvPr/>
          </p:nvSpPr>
          <p:spPr>
            <a:xfrm>
              <a:off x="11619081" y="-162144"/>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gr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C43DEA0-2EE9-4913-9EC5-65C6A53C0EBB}"/>
              </a:ext>
            </a:extLst>
          </p:cNvPr>
          <p:cNvGrpSpPr/>
          <p:nvPr userDrawn="1"/>
        </p:nvGrpSpPr>
        <p:grpSpPr>
          <a:xfrm>
            <a:off x="7317552" y="3646153"/>
            <a:ext cx="4332943" cy="2380659"/>
            <a:chOff x="-548507" y="477868"/>
            <a:chExt cx="11570449" cy="6357177"/>
          </a:xfrm>
        </p:grpSpPr>
        <p:sp>
          <p:nvSpPr>
            <p:cNvPr id="66" name="Freeform: Shape 65">
              <a:extLst>
                <a:ext uri="{FF2B5EF4-FFF2-40B4-BE49-F238E27FC236}">
                  <a16:creationId xmlns:a16="http://schemas.microsoft.com/office/drawing/2014/main" id="{DC50CA25-05AD-40BC-BCC4-264E8591F02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9639376-445C-4429-B9B4-FEB590CA64E3}"/>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3C73A6B-A910-4848-BD4E-06298A05C912}"/>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D574718-BAB0-42AA-918D-D282D2ADDF36}"/>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B5E896F-2B03-4DA9-8FEC-FF224E70155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71" name="Group 70">
              <a:extLst>
                <a:ext uri="{FF2B5EF4-FFF2-40B4-BE49-F238E27FC236}">
                  <a16:creationId xmlns:a16="http://schemas.microsoft.com/office/drawing/2014/main" id="{46917977-FE22-465D-A99B-D77B8A7C4439}"/>
                </a:ext>
              </a:extLst>
            </p:cNvPr>
            <p:cNvGrpSpPr/>
            <p:nvPr/>
          </p:nvGrpSpPr>
          <p:grpSpPr>
            <a:xfrm>
              <a:off x="1606" y="6382978"/>
              <a:ext cx="413937" cy="115242"/>
              <a:chOff x="5955" y="6353672"/>
              <a:chExt cx="413937" cy="115242"/>
            </a:xfrm>
          </p:grpSpPr>
          <p:sp>
            <p:nvSpPr>
              <p:cNvPr id="76" name="Rectangle: Rounded Corners 75">
                <a:extLst>
                  <a:ext uri="{FF2B5EF4-FFF2-40B4-BE49-F238E27FC236}">
                    <a16:creationId xmlns:a16="http://schemas.microsoft.com/office/drawing/2014/main" id="{8081D34D-AFA1-419F-A22C-B6BF4AD8E66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6E9666BA-458B-474D-A142-19197F6F03E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FE615392-4A18-4729-8B81-E8AD1A392C6F}"/>
                </a:ext>
              </a:extLst>
            </p:cNvPr>
            <p:cNvGrpSpPr/>
            <p:nvPr/>
          </p:nvGrpSpPr>
          <p:grpSpPr>
            <a:xfrm>
              <a:off x="9855291" y="6381600"/>
              <a:ext cx="885989" cy="115242"/>
              <a:chOff x="5955" y="6353672"/>
              <a:chExt cx="413937" cy="115242"/>
            </a:xfrm>
          </p:grpSpPr>
          <p:sp>
            <p:nvSpPr>
              <p:cNvPr id="74" name="Rectangle: Rounded Corners 73">
                <a:extLst>
                  <a:ext uri="{FF2B5EF4-FFF2-40B4-BE49-F238E27FC236}">
                    <a16:creationId xmlns:a16="http://schemas.microsoft.com/office/drawing/2014/main" id="{B85B2476-AD72-4D12-AABF-BCFFF070760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7BF2C156-00E6-4915-BDC6-0E2191E610D7}"/>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Freeform: Shape 72">
              <a:extLst>
                <a:ext uri="{FF2B5EF4-FFF2-40B4-BE49-F238E27FC236}">
                  <a16:creationId xmlns:a16="http://schemas.microsoft.com/office/drawing/2014/main" id="{1E51F274-34D5-42DA-A528-72692C65B6A3}"/>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52" name="Group 51">
            <a:extLst>
              <a:ext uri="{FF2B5EF4-FFF2-40B4-BE49-F238E27FC236}">
                <a16:creationId xmlns:a16="http://schemas.microsoft.com/office/drawing/2014/main" id="{C6C50B4C-AD30-4551-8731-38211BEF3D58}"/>
              </a:ext>
            </a:extLst>
          </p:cNvPr>
          <p:cNvGrpSpPr/>
          <p:nvPr userDrawn="1"/>
        </p:nvGrpSpPr>
        <p:grpSpPr>
          <a:xfrm>
            <a:off x="7317552" y="831188"/>
            <a:ext cx="4332943" cy="2380659"/>
            <a:chOff x="-548507" y="477868"/>
            <a:chExt cx="11570449" cy="6357177"/>
          </a:xfrm>
        </p:grpSpPr>
        <p:sp>
          <p:nvSpPr>
            <p:cNvPr id="53" name="Freeform: Shape 52">
              <a:extLst>
                <a:ext uri="{FF2B5EF4-FFF2-40B4-BE49-F238E27FC236}">
                  <a16:creationId xmlns:a16="http://schemas.microsoft.com/office/drawing/2014/main" id="{D8907216-3C3D-43AE-8CA6-E0B0B8151AA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2D1311A-B8ED-498C-92AC-1A3563650E9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2D5E24C-EA5C-4CA3-A6D8-0CF8282C2CF2}"/>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63A8A47-9C63-47C2-9B44-BB196A82877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4ACF8CC-0176-4A7D-8E6E-3C2C100DC5C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58" name="Group 57">
              <a:extLst>
                <a:ext uri="{FF2B5EF4-FFF2-40B4-BE49-F238E27FC236}">
                  <a16:creationId xmlns:a16="http://schemas.microsoft.com/office/drawing/2014/main" id="{3BA2C283-8525-4A27-A7B4-7E6F480B4A7A}"/>
                </a:ext>
              </a:extLst>
            </p:cNvPr>
            <p:cNvGrpSpPr/>
            <p:nvPr/>
          </p:nvGrpSpPr>
          <p:grpSpPr>
            <a:xfrm>
              <a:off x="1606" y="6382978"/>
              <a:ext cx="413937" cy="115242"/>
              <a:chOff x="5955" y="6353672"/>
              <a:chExt cx="413937" cy="115242"/>
            </a:xfrm>
          </p:grpSpPr>
          <p:sp>
            <p:nvSpPr>
              <p:cNvPr id="63" name="Rectangle: Rounded Corners 62">
                <a:extLst>
                  <a:ext uri="{FF2B5EF4-FFF2-40B4-BE49-F238E27FC236}">
                    <a16:creationId xmlns:a16="http://schemas.microsoft.com/office/drawing/2014/main" id="{C98143F0-ECB0-4F97-811B-F4FC7667A6C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33F95F6-A7D3-4317-90F2-9D27883870C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85B34BD4-73F1-4D08-8B34-2A7B9259B04A}"/>
                </a:ext>
              </a:extLst>
            </p:cNvPr>
            <p:cNvGrpSpPr/>
            <p:nvPr/>
          </p:nvGrpSpPr>
          <p:grpSpPr>
            <a:xfrm>
              <a:off x="9855291" y="6381600"/>
              <a:ext cx="885989" cy="115242"/>
              <a:chOff x="5955" y="6353672"/>
              <a:chExt cx="413937" cy="115242"/>
            </a:xfrm>
          </p:grpSpPr>
          <p:sp>
            <p:nvSpPr>
              <p:cNvPr id="61" name="Rectangle: Rounded Corners 60">
                <a:extLst>
                  <a:ext uri="{FF2B5EF4-FFF2-40B4-BE49-F238E27FC236}">
                    <a16:creationId xmlns:a16="http://schemas.microsoft.com/office/drawing/2014/main" id="{5A62EFEC-1177-4550-A16B-03610C20A747}"/>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F8C546E3-CFAC-4A82-907D-F96ED6D745F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Freeform: Shape 59">
              <a:extLst>
                <a:ext uri="{FF2B5EF4-FFF2-40B4-BE49-F238E27FC236}">
                  <a16:creationId xmlns:a16="http://schemas.microsoft.com/office/drawing/2014/main" id="{A5682069-156F-43FE-8A21-B431680102A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2" name="Rectangle 41">
            <a:extLst>
              <a:ext uri="{FF2B5EF4-FFF2-40B4-BE49-F238E27FC236}">
                <a16:creationId xmlns:a16="http://schemas.microsoft.com/office/drawing/2014/main" id="{7F06C85C-84F2-4B8B-9F72-A47B15514A1A}"/>
              </a:ext>
            </a:extLst>
          </p:cNvPr>
          <p:cNvSpPr/>
          <p:nvPr userDrawn="1"/>
        </p:nvSpPr>
        <p:spPr>
          <a:xfrm>
            <a:off x="0" y="0"/>
            <a:ext cx="12192000" cy="403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F974B59B-8C0F-414A-9BDE-49506548142E}"/>
              </a:ext>
            </a:extLst>
          </p:cNvPr>
          <p:cNvSpPr/>
          <p:nvPr userDrawn="1"/>
        </p:nvSpPr>
        <p:spPr>
          <a:xfrm>
            <a:off x="0" y="6453336"/>
            <a:ext cx="12192000" cy="4046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Picture Placeholder 2">
            <a:extLst>
              <a:ext uri="{FF2B5EF4-FFF2-40B4-BE49-F238E27FC236}">
                <a16:creationId xmlns:a16="http://schemas.microsoft.com/office/drawing/2014/main" id="{A421B7C0-B1B5-48F7-B59A-F41E572A2013}"/>
              </a:ext>
            </a:extLst>
          </p:cNvPr>
          <p:cNvSpPr>
            <a:spLocks noGrp="1"/>
          </p:cNvSpPr>
          <p:nvPr>
            <p:ph type="pic" idx="1" hasCustomPrompt="1"/>
          </p:nvPr>
        </p:nvSpPr>
        <p:spPr>
          <a:xfrm>
            <a:off x="7930565" y="966594"/>
            <a:ext cx="3101993" cy="191279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1" name="Picture Placeholder 2">
            <a:extLst>
              <a:ext uri="{FF2B5EF4-FFF2-40B4-BE49-F238E27FC236}">
                <a16:creationId xmlns:a16="http://schemas.microsoft.com/office/drawing/2014/main" id="{A2E1D95A-9D58-44C2-805F-707B44E68128}"/>
              </a:ext>
            </a:extLst>
          </p:cNvPr>
          <p:cNvSpPr>
            <a:spLocks noGrp="1"/>
          </p:cNvSpPr>
          <p:nvPr>
            <p:ph type="pic" idx="10" hasCustomPrompt="1"/>
          </p:nvPr>
        </p:nvSpPr>
        <p:spPr>
          <a:xfrm>
            <a:off x="7930565" y="3800562"/>
            <a:ext cx="3101993" cy="191279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548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66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Freeform: Shape 2">
            <a:extLst>
              <a:ext uri="{FF2B5EF4-FFF2-40B4-BE49-F238E27FC236}">
                <a16:creationId xmlns:a16="http://schemas.microsoft.com/office/drawing/2014/main" id="{4C264C26-74D8-4ABF-9E51-BD9856F1E7E0}"/>
              </a:ext>
            </a:extLst>
          </p:cNvPr>
          <p:cNvSpPr/>
          <p:nvPr userDrawn="1"/>
        </p:nvSpPr>
        <p:spPr>
          <a:xfrm>
            <a:off x="0" y="5949226"/>
            <a:ext cx="12198495" cy="910624"/>
          </a:xfrm>
          <a:custGeom>
            <a:avLst/>
            <a:gdLst>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9751 w 12205236"/>
              <a:gd name="connsiteY118" fmla="*/ 159406 h 1044430"/>
              <a:gd name="connsiteX119" fmla="*/ 11338160 w 12205236"/>
              <a:gd name="connsiteY119" fmla="*/ 178288 h 1044430"/>
              <a:gd name="connsiteX120" fmla="*/ 11336104 w 12205236"/>
              <a:gd name="connsiteY120" fmla="*/ 214183 h 1044430"/>
              <a:gd name="connsiteX121" fmla="*/ 11346424 w 12205236"/>
              <a:gd name="connsiteY121" fmla="*/ 288619 h 1044430"/>
              <a:gd name="connsiteX122" fmla="*/ 11329934 w 12205236"/>
              <a:gd name="connsiteY122" fmla="*/ 213996 h 1044430"/>
              <a:gd name="connsiteX123" fmla="*/ 11331617 w 12205236"/>
              <a:gd name="connsiteY123" fmla="*/ 176232 h 1044430"/>
              <a:gd name="connsiteX124" fmla="*/ 11330682 w 12205236"/>
              <a:gd name="connsiteY124" fmla="*/ 166697 h 1044430"/>
              <a:gd name="connsiteX125" fmla="*/ 11320587 w 12205236"/>
              <a:gd name="connsiteY125" fmla="*/ 169315 h 1044430"/>
              <a:gd name="connsiteX126" fmla="*/ 11315166 w 12205236"/>
              <a:gd name="connsiteY126" fmla="*/ 172680 h 1044430"/>
              <a:gd name="connsiteX127" fmla="*/ 11277776 w 12205236"/>
              <a:gd name="connsiteY127" fmla="*/ 204461 h 1044430"/>
              <a:gd name="connsiteX128" fmla="*/ 11265436 w 12205236"/>
              <a:gd name="connsiteY128" fmla="*/ 217174 h 1044430"/>
              <a:gd name="connsiteX129" fmla="*/ 11199630 w 12205236"/>
              <a:gd name="connsiteY129" fmla="*/ 287467 h 1044430"/>
              <a:gd name="connsiteX130" fmla="*/ 11051004 w 12205236"/>
              <a:gd name="connsiteY130" fmla="*/ 311958 h 1044430"/>
              <a:gd name="connsiteX131" fmla="*/ 11045770 w 12205236"/>
              <a:gd name="connsiteY131" fmla="*/ 310088 h 1044430"/>
              <a:gd name="connsiteX132" fmla="*/ 11027636 w 12205236"/>
              <a:gd name="connsiteY132" fmla="*/ 345983 h 1044430"/>
              <a:gd name="connsiteX133" fmla="*/ 11014175 w 12205236"/>
              <a:gd name="connsiteY133" fmla="*/ 376643 h 1044430"/>
              <a:gd name="connsiteX134" fmla="*/ 11019036 w 12205236"/>
              <a:gd name="connsiteY134" fmla="*/ 430484 h 1044430"/>
              <a:gd name="connsiteX135" fmla="*/ 11019036 w 12205236"/>
              <a:gd name="connsiteY135" fmla="*/ 430671 h 1044430"/>
              <a:gd name="connsiteX136" fmla="*/ 11019784 w 12205236"/>
              <a:gd name="connsiteY136" fmla="*/ 435158 h 1044430"/>
              <a:gd name="connsiteX137" fmla="*/ 11028197 w 12205236"/>
              <a:gd name="connsiteY137" fmla="*/ 513490 h 1044430"/>
              <a:gd name="connsiteX138" fmla="*/ 11049322 w 12205236"/>
              <a:gd name="connsiteY138" fmla="*/ 556676 h 1044430"/>
              <a:gd name="connsiteX139" fmla="*/ 11049883 w 12205236"/>
              <a:gd name="connsiteY139" fmla="*/ 566023 h 1044430"/>
              <a:gd name="connsiteX140" fmla="*/ 11085590 w 12205236"/>
              <a:gd name="connsiteY140" fmla="*/ 679128 h 1044430"/>
              <a:gd name="connsiteX141" fmla="*/ 11104472 w 12205236"/>
              <a:gd name="connsiteY141" fmla="*/ 689971 h 1044430"/>
              <a:gd name="connsiteX142" fmla="*/ 11317035 w 12205236"/>
              <a:gd name="connsiteY142" fmla="*/ 699880 h 1044430"/>
              <a:gd name="connsiteX143" fmla="*/ 11460986 w 12205236"/>
              <a:gd name="connsiteY143" fmla="*/ 711097 h 1044430"/>
              <a:gd name="connsiteX144" fmla="*/ 11472764 w 12205236"/>
              <a:gd name="connsiteY144" fmla="*/ 703993 h 1044430"/>
              <a:gd name="connsiteX145" fmla="*/ 11480056 w 12205236"/>
              <a:gd name="connsiteY145" fmla="*/ 653703 h 1044430"/>
              <a:gd name="connsiteX146" fmla="*/ 11491272 w 12205236"/>
              <a:gd name="connsiteY146" fmla="*/ 594066 h 1044430"/>
              <a:gd name="connsiteX147" fmla="*/ 11500620 w 12205236"/>
              <a:gd name="connsiteY147" fmla="*/ 565649 h 1044430"/>
              <a:gd name="connsiteX148" fmla="*/ 11508659 w 12205236"/>
              <a:gd name="connsiteY148" fmla="*/ 503582 h 1044430"/>
              <a:gd name="connsiteX149" fmla="*/ 11499124 w 12205236"/>
              <a:gd name="connsiteY149" fmla="*/ 492925 h 1044430"/>
              <a:gd name="connsiteX150" fmla="*/ 11412193 w 12205236"/>
              <a:gd name="connsiteY150" fmla="*/ 457405 h 1044430"/>
              <a:gd name="connsiteX151" fmla="*/ 11392189 w 12205236"/>
              <a:gd name="connsiteY151" fmla="*/ 434036 h 1044430"/>
              <a:gd name="connsiteX152" fmla="*/ 11392002 w 12205236"/>
              <a:gd name="connsiteY152" fmla="*/ 434223 h 1044430"/>
              <a:gd name="connsiteX153" fmla="*/ 11380785 w 12205236"/>
              <a:gd name="connsiteY153" fmla="*/ 413845 h 1044430"/>
              <a:gd name="connsiteX154" fmla="*/ 11366950 w 12205236"/>
              <a:gd name="connsiteY154" fmla="*/ 381503 h 1044430"/>
              <a:gd name="connsiteX155" fmla="*/ 11350474 w 12205236"/>
              <a:gd name="connsiteY155" fmla="*/ 306943 h 1044430"/>
              <a:gd name="connsiteX156" fmla="*/ 11346947 w 12205236"/>
              <a:gd name="connsiteY156" fmla="*/ 216052 h 1044430"/>
              <a:gd name="connsiteX157" fmla="*/ 11352369 w 12205236"/>
              <a:gd name="connsiteY157" fmla="*/ 178475 h 1044430"/>
              <a:gd name="connsiteX158" fmla="*/ 11354986 w 12205236"/>
              <a:gd name="connsiteY158" fmla="*/ 164828 h 1044430"/>
              <a:gd name="connsiteX159" fmla="*/ 11349751 w 12205236"/>
              <a:gd name="connsiteY159" fmla="*/ 159406 h 1044430"/>
              <a:gd name="connsiteX160" fmla="*/ 10931520 w 12205236"/>
              <a:gd name="connsiteY160" fmla="*/ 265 h 1044430"/>
              <a:gd name="connsiteX161" fmla="*/ 10940144 w 12205236"/>
              <a:gd name="connsiteY161" fmla="*/ 2929 h 1044430"/>
              <a:gd name="connsiteX162" fmla="*/ 10943321 w 12205236"/>
              <a:gd name="connsiteY162" fmla="*/ 6668 h 1044430"/>
              <a:gd name="connsiteX163" fmla="*/ 10943695 w 12205236"/>
              <a:gd name="connsiteY163" fmla="*/ 30224 h 1044430"/>
              <a:gd name="connsiteX164" fmla="*/ 10937526 w 12205236"/>
              <a:gd name="connsiteY164" fmla="*/ 48731 h 1044430"/>
              <a:gd name="connsiteX165" fmla="*/ 10936218 w 12205236"/>
              <a:gd name="connsiteY165" fmla="*/ 54901 h 1044430"/>
              <a:gd name="connsiteX166" fmla="*/ 10930983 w 12205236"/>
              <a:gd name="connsiteY166" fmla="*/ 47797 h 1044430"/>
              <a:gd name="connsiteX167" fmla="*/ 10930422 w 12205236"/>
              <a:gd name="connsiteY167" fmla="*/ 68175 h 1044430"/>
              <a:gd name="connsiteX168" fmla="*/ 10937713 w 12205236"/>
              <a:gd name="connsiteY168" fmla="*/ 79765 h 1044430"/>
              <a:gd name="connsiteX169" fmla="*/ 10973794 w 12205236"/>
              <a:gd name="connsiteY169" fmla="*/ 105751 h 1044430"/>
              <a:gd name="connsiteX170" fmla="*/ 10977346 w 12205236"/>
              <a:gd name="connsiteY170" fmla="*/ 109864 h 1044430"/>
              <a:gd name="connsiteX171" fmla="*/ 11013802 w 12205236"/>
              <a:gd name="connsiteY171" fmla="*/ 137159 h 1044430"/>
              <a:gd name="connsiteX172" fmla="*/ 11039975 w 12205236"/>
              <a:gd name="connsiteY172" fmla="*/ 163145 h 1044430"/>
              <a:gd name="connsiteX173" fmla="*/ 11087834 w 12205236"/>
              <a:gd name="connsiteY173" fmla="*/ 197731 h 1044430"/>
              <a:gd name="connsiteX174" fmla="*/ 11181870 w 12205236"/>
              <a:gd name="connsiteY174" fmla="*/ 189131 h 1044430"/>
              <a:gd name="connsiteX175" fmla="*/ 11210660 w 12205236"/>
              <a:gd name="connsiteY175" fmla="*/ 156041 h 1044430"/>
              <a:gd name="connsiteX176" fmla="*/ 11217204 w 12205236"/>
              <a:gd name="connsiteY176" fmla="*/ 145011 h 1044430"/>
              <a:gd name="connsiteX177" fmla="*/ 11235712 w 12205236"/>
              <a:gd name="connsiteY177" fmla="*/ 107621 h 1044430"/>
              <a:gd name="connsiteX178" fmla="*/ 11240946 w 12205236"/>
              <a:gd name="connsiteY178" fmla="*/ 77335 h 1044430"/>
              <a:gd name="connsiteX179" fmla="*/ 11252911 w 12205236"/>
              <a:gd name="connsiteY179" fmla="*/ 63875 h 1044430"/>
              <a:gd name="connsiteX180" fmla="*/ 11248798 w 12205236"/>
              <a:gd name="connsiteY180" fmla="*/ 58827 h 1044430"/>
              <a:gd name="connsiteX181" fmla="*/ 11254220 w 12205236"/>
              <a:gd name="connsiteY181" fmla="*/ 58453 h 1044430"/>
              <a:gd name="connsiteX182" fmla="*/ 11256650 w 12205236"/>
              <a:gd name="connsiteY182" fmla="*/ 60136 h 1044430"/>
              <a:gd name="connsiteX183" fmla="*/ 11279458 w 12205236"/>
              <a:gd name="connsiteY183" fmla="*/ 63501 h 1044430"/>
              <a:gd name="connsiteX184" fmla="*/ 11317035 w 12205236"/>
              <a:gd name="connsiteY184" fmla="*/ 66305 h 1044430"/>
              <a:gd name="connsiteX185" fmla="*/ 11329186 w 12205236"/>
              <a:gd name="connsiteY185" fmla="*/ 70605 h 1044430"/>
              <a:gd name="connsiteX186" fmla="*/ 11336665 w 12205236"/>
              <a:gd name="connsiteY186" fmla="*/ 72848 h 1044430"/>
              <a:gd name="connsiteX187" fmla="*/ 11374428 w 12205236"/>
              <a:gd name="connsiteY187" fmla="*/ 73222 h 1044430"/>
              <a:gd name="connsiteX188" fmla="*/ 11397236 w 12205236"/>
              <a:gd name="connsiteY188" fmla="*/ 74157 h 1044430"/>
              <a:gd name="connsiteX189" fmla="*/ 11411632 w 12205236"/>
              <a:gd name="connsiteY189" fmla="*/ 80887 h 1044430"/>
              <a:gd name="connsiteX190" fmla="*/ 11431822 w 12205236"/>
              <a:gd name="connsiteY190" fmla="*/ 116595 h 1044430"/>
              <a:gd name="connsiteX191" fmla="*/ 11428457 w 12205236"/>
              <a:gd name="connsiteY191" fmla="*/ 136037 h 1044430"/>
              <a:gd name="connsiteX192" fmla="*/ 11425092 w 12205236"/>
              <a:gd name="connsiteY192" fmla="*/ 135103 h 1044430"/>
              <a:gd name="connsiteX193" fmla="*/ 11421353 w 12205236"/>
              <a:gd name="connsiteY193" fmla="*/ 139029 h 1044430"/>
              <a:gd name="connsiteX194" fmla="*/ 11401350 w 12205236"/>
              <a:gd name="connsiteY194" fmla="*/ 152489 h 1044430"/>
              <a:gd name="connsiteX195" fmla="*/ 11380224 w 12205236"/>
              <a:gd name="connsiteY195" fmla="*/ 155293 h 1044430"/>
              <a:gd name="connsiteX196" fmla="*/ 11358912 w 12205236"/>
              <a:gd name="connsiteY196" fmla="*/ 174549 h 1044430"/>
              <a:gd name="connsiteX197" fmla="*/ 11358164 w 12205236"/>
              <a:gd name="connsiteY197" fmla="*/ 181840 h 1044430"/>
              <a:gd name="connsiteX198" fmla="*/ 11352742 w 12205236"/>
              <a:gd name="connsiteY198" fmla="*/ 221100 h 1044430"/>
              <a:gd name="connsiteX199" fmla="*/ 11351995 w 12205236"/>
              <a:gd name="connsiteY199" fmla="*/ 256620 h 1044430"/>
              <a:gd name="connsiteX200" fmla="*/ 11363399 w 12205236"/>
              <a:gd name="connsiteY200" fmla="*/ 347104 h 1044430"/>
              <a:gd name="connsiteX201" fmla="*/ 11399854 w 12205236"/>
              <a:gd name="connsiteY201" fmla="*/ 420389 h 1044430"/>
              <a:gd name="connsiteX202" fmla="*/ 11514454 w 12205236"/>
              <a:gd name="connsiteY202" fmla="*/ 454975 h 1044430"/>
              <a:gd name="connsiteX203" fmla="*/ 11525298 w 12205236"/>
              <a:gd name="connsiteY203" fmla="*/ 443758 h 1044430"/>
              <a:gd name="connsiteX204" fmla="*/ 11537449 w 12205236"/>
              <a:gd name="connsiteY204" fmla="*/ 387299 h 1044430"/>
              <a:gd name="connsiteX205" fmla="*/ 11538010 w 12205236"/>
              <a:gd name="connsiteY205" fmla="*/ 373464 h 1044430"/>
              <a:gd name="connsiteX206" fmla="*/ 11532402 w 12205236"/>
              <a:gd name="connsiteY206" fmla="*/ 322614 h 1044430"/>
              <a:gd name="connsiteX207" fmla="*/ 11533150 w 12205236"/>
              <a:gd name="connsiteY207" fmla="*/ 320184 h 1044430"/>
              <a:gd name="connsiteX208" fmla="*/ 11534271 w 12205236"/>
              <a:gd name="connsiteY208" fmla="*/ 314949 h 1044430"/>
              <a:gd name="connsiteX209" fmla="*/ 11551844 w 12205236"/>
              <a:gd name="connsiteY209" fmla="*/ 281298 h 1044430"/>
              <a:gd name="connsiteX210" fmla="*/ 11568109 w 12205236"/>
              <a:gd name="connsiteY210" fmla="*/ 272137 h 1044430"/>
              <a:gd name="connsiteX211" fmla="*/ 11574465 w 12205236"/>
              <a:gd name="connsiteY211" fmla="*/ 255873 h 1044430"/>
              <a:gd name="connsiteX212" fmla="*/ 11576709 w 12205236"/>
              <a:gd name="connsiteY212" fmla="*/ 255312 h 1044430"/>
              <a:gd name="connsiteX213" fmla="*/ 11578765 w 12205236"/>
              <a:gd name="connsiteY213" fmla="*/ 239608 h 1044430"/>
              <a:gd name="connsiteX214" fmla="*/ 11575587 w 12205236"/>
              <a:gd name="connsiteY214" fmla="*/ 231756 h 1044430"/>
              <a:gd name="connsiteX215" fmla="*/ 11567735 w 12205236"/>
              <a:gd name="connsiteY215" fmla="*/ 236430 h 1044430"/>
              <a:gd name="connsiteX216" fmla="*/ 11562688 w 12205236"/>
              <a:gd name="connsiteY216" fmla="*/ 238486 h 1044430"/>
              <a:gd name="connsiteX217" fmla="*/ 11563248 w 12205236"/>
              <a:gd name="connsiteY217" fmla="*/ 208948 h 1044430"/>
              <a:gd name="connsiteX218" fmla="*/ 11576522 w 12205236"/>
              <a:gd name="connsiteY218" fmla="*/ 198666 h 1044430"/>
              <a:gd name="connsiteX219" fmla="*/ 11578952 w 12205236"/>
              <a:gd name="connsiteY219" fmla="*/ 186140 h 1044430"/>
              <a:gd name="connsiteX220" fmla="*/ 11571100 w 12205236"/>
              <a:gd name="connsiteY220" fmla="*/ 171184 h 1044430"/>
              <a:gd name="connsiteX221" fmla="*/ 11574465 w 12205236"/>
              <a:gd name="connsiteY221" fmla="*/ 153050 h 1044430"/>
              <a:gd name="connsiteX222" fmla="*/ 11578578 w 12205236"/>
              <a:gd name="connsiteY222" fmla="*/ 129868 h 1044430"/>
              <a:gd name="connsiteX223" fmla="*/ 11575400 w 12205236"/>
              <a:gd name="connsiteY223" fmla="*/ 124073 h 1044430"/>
              <a:gd name="connsiteX224" fmla="*/ 11572409 w 12205236"/>
              <a:gd name="connsiteY224" fmla="*/ 124073 h 1044430"/>
              <a:gd name="connsiteX225" fmla="*/ 11572409 w 12205236"/>
              <a:gd name="connsiteY225" fmla="*/ 122390 h 1044430"/>
              <a:gd name="connsiteX226" fmla="*/ 11582878 w 12205236"/>
              <a:gd name="connsiteY226" fmla="*/ 105004 h 1044430"/>
              <a:gd name="connsiteX227" fmla="*/ 11595591 w 12205236"/>
              <a:gd name="connsiteY227" fmla="*/ 97339 h 1044430"/>
              <a:gd name="connsiteX228" fmla="*/ 11666258 w 12205236"/>
              <a:gd name="connsiteY228" fmla="*/ 134916 h 1044430"/>
              <a:gd name="connsiteX229" fmla="*/ 11667754 w 12205236"/>
              <a:gd name="connsiteY229" fmla="*/ 137159 h 1044430"/>
              <a:gd name="connsiteX230" fmla="*/ 11668875 w 12205236"/>
              <a:gd name="connsiteY230" fmla="*/ 163893 h 1044430"/>
              <a:gd name="connsiteX231" fmla="*/ 11675231 w 12205236"/>
              <a:gd name="connsiteY231" fmla="*/ 182588 h 1044430"/>
              <a:gd name="connsiteX232" fmla="*/ 11694861 w 12205236"/>
              <a:gd name="connsiteY232" fmla="*/ 195114 h 1044430"/>
              <a:gd name="connsiteX233" fmla="*/ 11716174 w 12205236"/>
              <a:gd name="connsiteY233" fmla="*/ 226334 h 1044430"/>
              <a:gd name="connsiteX234" fmla="*/ 11733747 w 12205236"/>
              <a:gd name="connsiteY234" fmla="*/ 283167 h 1044430"/>
              <a:gd name="connsiteX235" fmla="*/ 11737673 w 12205236"/>
              <a:gd name="connsiteY235" fmla="*/ 337383 h 1044430"/>
              <a:gd name="connsiteX236" fmla="*/ 11735804 w 12205236"/>
              <a:gd name="connsiteY236" fmla="*/ 409172 h 1044430"/>
              <a:gd name="connsiteX237" fmla="*/ 11742534 w 12205236"/>
              <a:gd name="connsiteY237" fmla="*/ 502273 h 1044430"/>
              <a:gd name="connsiteX238" fmla="*/ 11749451 w 12205236"/>
              <a:gd name="connsiteY238" fmla="*/ 573875 h 1044430"/>
              <a:gd name="connsiteX239" fmla="*/ 11743094 w 12205236"/>
              <a:gd name="connsiteY239" fmla="*/ 614069 h 1044430"/>
              <a:gd name="connsiteX240" fmla="*/ 11740477 w 12205236"/>
              <a:gd name="connsiteY240" fmla="*/ 624539 h 1044430"/>
              <a:gd name="connsiteX241" fmla="*/ 11732625 w 12205236"/>
              <a:gd name="connsiteY241" fmla="*/ 663798 h 1044430"/>
              <a:gd name="connsiteX242" fmla="*/ 11729634 w 12205236"/>
              <a:gd name="connsiteY242" fmla="*/ 674080 h 1044430"/>
              <a:gd name="connsiteX243" fmla="*/ 11712248 w 12205236"/>
              <a:gd name="connsiteY243" fmla="*/ 697823 h 1044430"/>
              <a:gd name="connsiteX244" fmla="*/ 11700283 w 12205236"/>
              <a:gd name="connsiteY244" fmla="*/ 726240 h 1044430"/>
              <a:gd name="connsiteX245" fmla="*/ 11704957 w 12205236"/>
              <a:gd name="connsiteY245" fmla="*/ 730353 h 1044430"/>
              <a:gd name="connsiteX246" fmla="*/ 11717330 w 12205236"/>
              <a:gd name="connsiteY246" fmla="*/ 732929 h 1044430"/>
              <a:gd name="connsiteX247" fmla="*/ 12192000 w 12205236"/>
              <a:gd name="connsiteY247" fmla="*/ 732929 h 1044430"/>
              <a:gd name="connsiteX248" fmla="*/ 12192000 w 12205236"/>
              <a:gd name="connsiteY248" fmla="*/ 825550 h 1044430"/>
              <a:gd name="connsiteX249" fmla="*/ 12205236 w 12205236"/>
              <a:gd name="connsiteY249" fmla="*/ 832802 h 1044430"/>
              <a:gd name="connsiteX250" fmla="*/ 12204487 w 12205236"/>
              <a:gd name="connsiteY250" fmla="*/ 1036765 h 1044430"/>
              <a:gd name="connsiteX251" fmla="*/ 12196822 w 12205236"/>
              <a:gd name="connsiteY251" fmla="*/ 1044430 h 1044430"/>
              <a:gd name="connsiteX252" fmla="*/ 10934909 w 12205236"/>
              <a:gd name="connsiteY252" fmla="*/ 1044243 h 1044430"/>
              <a:gd name="connsiteX253" fmla="*/ 8623269 w 12205236"/>
              <a:gd name="connsiteY253" fmla="*/ 1044430 h 1044430"/>
              <a:gd name="connsiteX254" fmla="*/ 8614669 w 12205236"/>
              <a:gd name="connsiteY254" fmla="*/ 1035830 h 1044430"/>
              <a:gd name="connsiteX255" fmla="*/ 8614856 w 12205236"/>
              <a:gd name="connsiteY255" fmla="*/ 1003114 h 1044430"/>
              <a:gd name="connsiteX256" fmla="*/ 8620838 w 12205236"/>
              <a:gd name="connsiteY256" fmla="*/ 998253 h 1044430"/>
              <a:gd name="connsiteX257" fmla="*/ 8692067 w 12205236"/>
              <a:gd name="connsiteY257" fmla="*/ 989092 h 1044430"/>
              <a:gd name="connsiteX258" fmla="*/ 9067650 w 12205236"/>
              <a:gd name="connsiteY258" fmla="*/ 930203 h 1044430"/>
              <a:gd name="connsiteX259" fmla="*/ 9180217 w 12205236"/>
              <a:gd name="connsiteY259" fmla="*/ 908775 h 1044430"/>
              <a:gd name="connsiteX260" fmla="*/ 0 w 12205236"/>
              <a:gd name="connsiteY260" fmla="*/ 908775 h 1044430"/>
              <a:gd name="connsiteX261" fmla="*/ 0 w 12205236"/>
              <a:gd name="connsiteY261" fmla="*/ 732929 h 1044430"/>
              <a:gd name="connsiteX262" fmla="*/ 10184483 w 12205236"/>
              <a:gd name="connsiteY262" fmla="*/ 732929 h 1044430"/>
              <a:gd name="connsiteX263" fmla="*/ 10336481 w 12205236"/>
              <a:gd name="connsiteY263" fmla="*/ 714462 h 1044430"/>
              <a:gd name="connsiteX264" fmla="*/ 10349568 w 12205236"/>
              <a:gd name="connsiteY264" fmla="*/ 713901 h 1044430"/>
              <a:gd name="connsiteX265" fmla="*/ 10356111 w 12205236"/>
              <a:gd name="connsiteY265" fmla="*/ 709414 h 1044430"/>
              <a:gd name="connsiteX266" fmla="*/ 10354615 w 12205236"/>
              <a:gd name="connsiteY266" fmla="*/ 679128 h 1044430"/>
              <a:gd name="connsiteX267" fmla="*/ 10358167 w 12205236"/>
              <a:gd name="connsiteY267" fmla="*/ 520594 h 1044430"/>
              <a:gd name="connsiteX268" fmla="*/ 10372188 w 12205236"/>
              <a:gd name="connsiteY268" fmla="*/ 482269 h 1044430"/>
              <a:gd name="connsiteX269" fmla="*/ 10396679 w 12205236"/>
              <a:gd name="connsiteY269" fmla="*/ 451984 h 1044430"/>
              <a:gd name="connsiteX270" fmla="*/ 10447903 w 12205236"/>
              <a:gd name="connsiteY270" fmla="*/ 334765 h 1044430"/>
              <a:gd name="connsiteX271" fmla="*/ 10448464 w 12205236"/>
              <a:gd name="connsiteY271" fmla="*/ 261107 h 1044430"/>
              <a:gd name="connsiteX272" fmla="*/ 10446408 w 12205236"/>
              <a:gd name="connsiteY272" fmla="*/ 225774 h 1044430"/>
              <a:gd name="connsiteX273" fmla="*/ 10448464 w 12205236"/>
              <a:gd name="connsiteY273" fmla="*/ 215678 h 1044430"/>
              <a:gd name="connsiteX274" fmla="*/ 10453512 w 12205236"/>
              <a:gd name="connsiteY274" fmla="*/ 201096 h 1044430"/>
              <a:gd name="connsiteX275" fmla="*/ 10442856 w 12205236"/>
              <a:gd name="connsiteY275" fmla="*/ 229139 h 1044430"/>
              <a:gd name="connsiteX276" fmla="*/ 10417991 w 12205236"/>
              <a:gd name="connsiteY276" fmla="*/ 307471 h 1044430"/>
              <a:gd name="connsiteX277" fmla="*/ 10413318 w 12205236"/>
              <a:gd name="connsiteY277" fmla="*/ 312331 h 1044430"/>
              <a:gd name="connsiteX278" fmla="*/ 10410513 w 12205236"/>
              <a:gd name="connsiteY278" fmla="*/ 310649 h 1044430"/>
              <a:gd name="connsiteX279" fmla="*/ 10388266 w 12205236"/>
              <a:gd name="connsiteY279" fmla="*/ 406929 h 1044430"/>
              <a:gd name="connsiteX280" fmla="*/ 10366767 w 12205236"/>
              <a:gd name="connsiteY280" fmla="*/ 418706 h 1044430"/>
              <a:gd name="connsiteX281" fmla="*/ 10364337 w 12205236"/>
              <a:gd name="connsiteY281" fmla="*/ 417398 h 1044430"/>
              <a:gd name="connsiteX282" fmla="*/ 10363963 w 12205236"/>
              <a:gd name="connsiteY282" fmla="*/ 416650 h 1044430"/>
              <a:gd name="connsiteX283" fmla="*/ 10365458 w 12205236"/>
              <a:gd name="connsiteY283" fmla="*/ 415528 h 1044430"/>
              <a:gd name="connsiteX284" fmla="*/ 10368263 w 12205236"/>
              <a:gd name="connsiteY284" fmla="*/ 397768 h 1044430"/>
              <a:gd name="connsiteX285" fmla="*/ 10360784 w 12205236"/>
              <a:gd name="connsiteY285" fmla="*/ 413472 h 1044430"/>
              <a:gd name="connsiteX286" fmla="*/ 10362841 w 12205236"/>
              <a:gd name="connsiteY286" fmla="*/ 393468 h 1044430"/>
              <a:gd name="connsiteX287" fmla="*/ 10356298 w 12205236"/>
              <a:gd name="connsiteY287" fmla="*/ 413659 h 1044430"/>
              <a:gd name="connsiteX288" fmla="*/ 10355737 w 12205236"/>
              <a:gd name="connsiteY288" fmla="*/ 411041 h 1044430"/>
              <a:gd name="connsiteX289" fmla="*/ 10356671 w 12205236"/>
              <a:gd name="connsiteY289" fmla="*/ 393468 h 1044430"/>
              <a:gd name="connsiteX290" fmla="*/ 10355176 w 12205236"/>
              <a:gd name="connsiteY290" fmla="*/ 360004 h 1044430"/>
              <a:gd name="connsiteX291" fmla="*/ 10369010 w 12205236"/>
              <a:gd name="connsiteY291" fmla="*/ 311023 h 1044430"/>
              <a:gd name="connsiteX292" fmla="*/ 10397053 w 12205236"/>
              <a:gd name="connsiteY292" fmla="*/ 275129 h 1044430"/>
              <a:gd name="connsiteX293" fmla="*/ 10414252 w 12205236"/>
              <a:gd name="connsiteY293" fmla="*/ 237925 h 1044430"/>
              <a:gd name="connsiteX294" fmla="*/ 10429582 w 12205236"/>
              <a:gd name="connsiteY294" fmla="*/ 193244 h 1044430"/>
              <a:gd name="connsiteX295" fmla="*/ 10435751 w 12205236"/>
              <a:gd name="connsiteY295" fmla="*/ 178849 h 1044430"/>
              <a:gd name="connsiteX296" fmla="*/ 10450521 w 12205236"/>
              <a:gd name="connsiteY296" fmla="*/ 160902 h 1044430"/>
              <a:gd name="connsiteX297" fmla="*/ 10481368 w 12205236"/>
              <a:gd name="connsiteY297" fmla="*/ 133233 h 1044430"/>
              <a:gd name="connsiteX298" fmla="*/ 10489406 w 12205236"/>
              <a:gd name="connsiteY298" fmla="*/ 118277 h 1044430"/>
              <a:gd name="connsiteX299" fmla="*/ 10506232 w 12205236"/>
              <a:gd name="connsiteY299" fmla="*/ 95282 h 1044430"/>
              <a:gd name="connsiteX300" fmla="*/ 10529227 w 12205236"/>
              <a:gd name="connsiteY300" fmla="*/ 93039 h 1044430"/>
              <a:gd name="connsiteX301" fmla="*/ 10577460 w 12205236"/>
              <a:gd name="connsiteY301" fmla="*/ 80139 h 1044430"/>
              <a:gd name="connsiteX302" fmla="*/ 10582321 w 12205236"/>
              <a:gd name="connsiteY302" fmla="*/ 68361 h 1044430"/>
              <a:gd name="connsiteX303" fmla="*/ 10581947 w 12205236"/>
              <a:gd name="connsiteY303" fmla="*/ 62005 h 1044430"/>
              <a:gd name="connsiteX304" fmla="*/ 10581572 w 12205236"/>
              <a:gd name="connsiteY304" fmla="*/ 47984 h 1044430"/>
              <a:gd name="connsiteX305" fmla="*/ 10576899 w 12205236"/>
              <a:gd name="connsiteY305" fmla="*/ 34336 h 1044430"/>
              <a:gd name="connsiteX306" fmla="*/ 10572599 w 12205236"/>
              <a:gd name="connsiteY306" fmla="*/ 17137 h 1044430"/>
              <a:gd name="connsiteX307" fmla="*/ 10579329 w 12205236"/>
              <a:gd name="connsiteY307" fmla="*/ 1246 h 1044430"/>
              <a:gd name="connsiteX308" fmla="*/ 10594846 w 12205236"/>
              <a:gd name="connsiteY308" fmla="*/ 6107 h 1044430"/>
              <a:gd name="connsiteX309" fmla="*/ 10632984 w 12205236"/>
              <a:gd name="connsiteY309" fmla="*/ 23867 h 1044430"/>
              <a:gd name="connsiteX310" fmla="*/ 10701595 w 12205236"/>
              <a:gd name="connsiteY310" fmla="*/ 30971 h 1044430"/>
              <a:gd name="connsiteX311" fmla="*/ 10770392 w 12205236"/>
              <a:gd name="connsiteY311" fmla="*/ 33215 h 1044430"/>
              <a:gd name="connsiteX312" fmla="*/ 10898080 w 12205236"/>
              <a:gd name="connsiteY312" fmla="*/ 20689 h 1044430"/>
              <a:gd name="connsiteX313" fmla="*/ 10923878 w 12205236"/>
              <a:gd name="connsiteY313" fmla="*/ 5172 h 1044430"/>
              <a:gd name="connsiteX314" fmla="*/ 10931520 w 12205236"/>
              <a:gd name="connsiteY314"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8623269 w 12205236"/>
              <a:gd name="connsiteY254" fmla="*/ 1044430 h 1044430"/>
              <a:gd name="connsiteX255" fmla="*/ 8614856 w 12205236"/>
              <a:gd name="connsiteY255" fmla="*/ 1003114 h 1044430"/>
              <a:gd name="connsiteX256" fmla="*/ 8620838 w 12205236"/>
              <a:gd name="connsiteY256" fmla="*/ 998253 h 1044430"/>
              <a:gd name="connsiteX257" fmla="*/ 8692067 w 12205236"/>
              <a:gd name="connsiteY257" fmla="*/ 989092 h 1044430"/>
              <a:gd name="connsiteX258" fmla="*/ 9067650 w 12205236"/>
              <a:gd name="connsiteY258" fmla="*/ 930203 h 1044430"/>
              <a:gd name="connsiteX259" fmla="*/ 9180217 w 12205236"/>
              <a:gd name="connsiteY259" fmla="*/ 908775 h 1044430"/>
              <a:gd name="connsiteX260" fmla="*/ 0 w 12205236"/>
              <a:gd name="connsiteY260" fmla="*/ 908775 h 1044430"/>
              <a:gd name="connsiteX261" fmla="*/ 0 w 12205236"/>
              <a:gd name="connsiteY261" fmla="*/ 732929 h 1044430"/>
              <a:gd name="connsiteX262" fmla="*/ 10184483 w 12205236"/>
              <a:gd name="connsiteY262" fmla="*/ 732929 h 1044430"/>
              <a:gd name="connsiteX263" fmla="*/ 10336481 w 12205236"/>
              <a:gd name="connsiteY263" fmla="*/ 714462 h 1044430"/>
              <a:gd name="connsiteX264" fmla="*/ 10349568 w 12205236"/>
              <a:gd name="connsiteY264" fmla="*/ 713901 h 1044430"/>
              <a:gd name="connsiteX265" fmla="*/ 10356111 w 12205236"/>
              <a:gd name="connsiteY265" fmla="*/ 709414 h 1044430"/>
              <a:gd name="connsiteX266" fmla="*/ 10354615 w 12205236"/>
              <a:gd name="connsiteY266" fmla="*/ 679128 h 1044430"/>
              <a:gd name="connsiteX267" fmla="*/ 10358167 w 12205236"/>
              <a:gd name="connsiteY267" fmla="*/ 520594 h 1044430"/>
              <a:gd name="connsiteX268" fmla="*/ 10372188 w 12205236"/>
              <a:gd name="connsiteY268" fmla="*/ 482269 h 1044430"/>
              <a:gd name="connsiteX269" fmla="*/ 10396679 w 12205236"/>
              <a:gd name="connsiteY269" fmla="*/ 451984 h 1044430"/>
              <a:gd name="connsiteX270" fmla="*/ 10447903 w 12205236"/>
              <a:gd name="connsiteY270" fmla="*/ 334765 h 1044430"/>
              <a:gd name="connsiteX271" fmla="*/ 10448464 w 12205236"/>
              <a:gd name="connsiteY271" fmla="*/ 261107 h 1044430"/>
              <a:gd name="connsiteX272" fmla="*/ 10446408 w 12205236"/>
              <a:gd name="connsiteY272" fmla="*/ 225774 h 1044430"/>
              <a:gd name="connsiteX273" fmla="*/ 10448464 w 12205236"/>
              <a:gd name="connsiteY273" fmla="*/ 215678 h 1044430"/>
              <a:gd name="connsiteX274" fmla="*/ 10453512 w 12205236"/>
              <a:gd name="connsiteY274" fmla="*/ 201096 h 1044430"/>
              <a:gd name="connsiteX275" fmla="*/ 10442856 w 12205236"/>
              <a:gd name="connsiteY275" fmla="*/ 229139 h 1044430"/>
              <a:gd name="connsiteX276" fmla="*/ 10417991 w 12205236"/>
              <a:gd name="connsiteY276" fmla="*/ 307471 h 1044430"/>
              <a:gd name="connsiteX277" fmla="*/ 10413318 w 12205236"/>
              <a:gd name="connsiteY277" fmla="*/ 312331 h 1044430"/>
              <a:gd name="connsiteX278" fmla="*/ 10410513 w 12205236"/>
              <a:gd name="connsiteY278" fmla="*/ 310649 h 1044430"/>
              <a:gd name="connsiteX279" fmla="*/ 10388266 w 12205236"/>
              <a:gd name="connsiteY279" fmla="*/ 406929 h 1044430"/>
              <a:gd name="connsiteX280" fmla="*/ 10366767 w 12205236"/>
              <a:gd name="connsiteY280" fmla="*/ 418706 h 1044430"/>
              <a:gd name="connsiteX281" fmla="*/ 10364337 w 12205236"/>
              <a:gd name="connsiteY281" fmla="*/ 417398 h 1044430"/>
              <a:gd name="connsiteX282" fmla="*/ 10363963 w 12205236"/>
              <a:gd name="connsiteY282" fmla="*/ 416650 h 1044430"/>
              <a:gd name="connsiteX283" fmla="*/ 10365458 w 12205236"/>
              <a:gd name="connsiteY283" fmla="*/ 415528 h 1044430"/>
              <a:gd name="connsiteX284" fmla="*/ 10368263 w 12205236"/>
              <a:gd name="connsiteY284" fmla="*/ 397768 h 1044430"/>
              <a:gd name="connsiteX285" fmla="*/ 10360784 w 12205236"/>
              <a:gd name="connsiteY285" fmla="*/ 413472 h 1044430"/>
              <a:gd name="connsiteX286" fmla="*/ 10362841 w 12205236"/>
              <a:gd name="connsiteY286" fmla="*/ 393468 h 1044430"/>
              <a:gd name="connsiteX287" fmla="*/ 10356298 w 12205236"/>
              <a:gd name="connsiteY287" fmla="*/ 413659 h 1044430"/>
              <a:gd name="connsiteX288" fmla="*/ 10355737 w 12205236"/>
              <a:gd name="connsiteY288" fmla="*/ 411041 h 1044430"/>
              <a:gd name="connsiteX289" fmla="*/ 10356671 w 12205236"/>
              <a:gd name="connsiteY289" fmla="*/ 393468 h 1044430"/>
              <a:gd name="connsiteX290" fmla="*/ 10355176 w 12205236"/>
              <a:gd name="connsiteY290" fmla="*/ 360004 h 1044430"/>
              <a:gd name="connsiteX291" fmla="*/ 10369010 w 12205236"/>
              <a:gd name="connsiteY291" fmla="*/ 311023 h 1044430"/>
              <a:gd name="connsiteX292" fmla="*/ 10397053 w 12205236"/>
              <a:gd name="connsiteY292" fmla="*/ 275129 h 1044430"/>
              <a:gd name="connsiteX293" fmla="*/ 10414252 w 12205236"/>
              <a:gd name="connsiteY293" fmla="*/ 237925 h 1044430"/>
              <a:gd name="connsiteX294" fmla="*/ 10429582 w 12205236"/>
              <a:gd name="connsiteY294" fmla="*/ 193244 h 1044430"/>
              <a:gd name="connsiteX295" fmla="*/ 10435751 w 12205236"/>
              <a:gd name="connsiteY295" fmla="*/ 178849 h 1044430"/>
              <a:gd name="connsiteX296" fmla="*/ 10450521 w 12205236"/>
              <a:gd name="connsiteY296" fmla="*/ 160902 h 1044430"/>
              <a:gd name="connsiteX297" fmla="*/ 10481368 w 12205236"/>
              <a:gd name="connsiteY297" fmla="*/ 133233 h 1044430"/>
              <a:gd name="connsiteX298" fmla="*/ 10489406 w 12205236"/>
              <a:gd name="connsiteY298" fmla="*/ 118277 h 1044430"/>
              <a:gd name="connsiteX299" fmla="*/ 10506232 w 12205236"/>
              <a:gd name="connsiteY299" fmla="*/ 95282 h 1044430"/>
              <a:gd name="connsiteX300" fmla="*/ 10529227 w 12205236"/>
              <a:gd name="connsiteY300" fmla="*/ 93039 h 1044430"/>
              <a:gd name="connsiteX301" fmla="*/ 10577460 w 12205236"/>
              <a:gd name="connsiteY301" fmla="*/ 80139 h 1044430"/>
              <a:gd name="connsiteX302" fmla="*/ 10582321 w 12205236"/>
              <a:gd name="connsiteY302" fmla="*/ 68361 h 1044430"/>
              <a:gd name="connsiteX303" fmla="*/ 10581947 w 12205236"/>
              <a:gd name="connsiteY303" fmla="*/ 62005 h 1044430"/>
              <a:gd name="connsiteX304" fmla="*/ 10581572 w 12205236"/>
              <a:gd name="connsiteY304" fmla="*/ 47984 h 1044430"/>
              <a:gd name="connsiteX305" fmla="*/ 10576899 w 12205236"/>
              <a:gd name="connsiteY305" fmla="*/ 34336 h 1044430"/>
              <a:gd name="connsiteX306" fmla="*/ 10572599 w 12205236"/>
              <a:gd name="connsiteY306" fmla="*/ 17137 h 1044430"/>
              <a:gd name="connsiteX307" fmla="*/ 10579329 w 12205236"/>
              <a:gd name="connsiteY307" fmla="*/ 1246 h 1044430"/>
              <a:gd name="connsiteX308" fmla="*/ 10594846 w 12205236"/>
              <a:gd name="connsiteY308" fmla="*/ 6107 h 1044430"/>
              <a:gd name="connsiteX309" fmla="*/ 10632984 w 12205236"/>
              <a:gd name="connsiteY309" fmla="*/ 23867 h 1044430"/>
              <a:gd name="connsiteX310" fmla="*/ 10701595 w 12205236"/>
              <a:gd name="connsiteY310" fmla="*/ 30971 h 1044430"/>
              <a:gd name="connsiteX311" fmla="*/ 10770392 w 12205236"/>
              <a:gd name="connsiteY311" fmla="*/ 33215 h 1044430"/>
              <a:gd name="connsiteX312" fmla="*/ 10898080 w 12205236"/>
              <a:gd name="connsiteY312" fmla="*/ 20689 h 1044430"/>
              <a:gd name="connsiteX313" fmla="*/ 10923878 w 12205236"/>
              <a:gd name="connsiteY313" fmla="*/ 5172 h 1044430"/>
              <a:gd name="connsiteX314" fmla="*/ 10931520 w 12205236"/>
              <a:gd name="connsiteY314"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8623269 w 12205236"/>
              <a:gd name="connsiteY254" fmla="*/ 1044430 h 1044430"/>
              <a:gd name="connsiteX255" fmla="*/ 8614856 w 12205236"/>
              <a:gd name="connsiteY255" fmla="*/ 1003114 h 1044430"/>
              <a:gd name="connsiteX256" fmla="*/ 8692067 w 12205236"/>
              <a:gd name="connsiteY256" fmla="*/ 989092 h 1044430"/>
              <a:gd name="connsiteX257" fmla="*/ 9067650 w 12205236"/>
              <a:gd name="connsiteY257" fmla="*/ 930203 h 1044430"/>
              <a:gd name="connsiteX258" fmla="*/ 9180217 w 12205236"/>
              <a:gd name="connsiteY258" fmla="*/ 908775 h 1044430"/>
              <a:gd name="connsiteX259" fmla="*/ 0 w 12205236"/>
              <a:gd name="connsiteY259" fmla="*/ 908775 h 1044430"/>
              <a:gd name="connsiteX260" fmla="*/ 0 w 12205236"/>
              <a:gd name="connsiteY260" fmla="*/ 732929 h 1044430"/>
              <a:gd name="connsiteX261" fmla="*/ 10184483 w 12205236"/>
              <a:gd name="connsiteY261" fmla="*/ 732929 h 1044430"/>
              <a:gd name="connsiteX262" fmla="*/ 10336481 w 12205236"/>
              <a:gd name="connsiteY262" fmla="*/ 714462 h 1044430"/>
              <a:gd name="connsiteX263" fmla="*/ 10349568 w 12205236"/>
              <a:gd name="connsiteY263" fmla="*/ 713901 h 1044430"/>
              <a:gd name="connsiteX264" fmla="*/ 10356111 w 12205236"/>
              <a:gd name="connsiteY264" fmla="*/ 709414 h 1044430"/>
              <a:gd name="connsiteX265" fmla="*/ 10354615 w 12205236"/>
              <a:gd name="connsiteY265" fmla="*/ 679128 h 1044430"/>
              <a:gd name="connsiteX266" fmla="*/ 10358167 w 12205236"/>
              <a:gd name="connsiteY266" fmla="*/ 520594 h 1044430"/>
              <a:gd name="connsiteX267" fmla="*/ 10372188 w 12205236"/>
              <a:gd name="connsiteY267" fmla="*/ 482269 h 1044430"/>
              <a:gd name="connsiteX268" fmla="*/ 10396679 w 12205236"/>
              <a:gd name="connsiteY268" fmla="*/ 451984 h 1044430"/>
              <a:gd name="connsiteX269" fmla="*/ 10447903 w 12205236"/>
              <a:gd name="connsiteY269" fmla="*/ 334765 h 1044430"/>
              <a:gd name="connsiteX270" fmla="*/ 10448464 w 12205236"/>
              <a:gd name="connsiteY270" fmla="*/ 261107 h 1044430"/>
              <a:gd name="connsiteX271" fmla="*/ 10446408 w 12205236"/>
              <a:gd name="connsiteY271" fmla="*/ 225774 h 1044430"/>
              <a:gd name="connsiteX272" fmla="*/ 10448464 w 12205236"/>
              <a:gd name="connsiteY272" fmla="*/ 215678 h 1044430"/>
              <a:gd name="connsiteX273" fmla="*/ 10453512 w 12205236"/>
              <a:gd name="connsiteY273" fmla="*/ 201096 h 1044430"/>
              <a:gd name="connsiteX274" fmla="*/ 10442856 w 12205236"/>
              <a:gd name="connsiteY274" fmla="*/ 229139 h 1044430"/>
              <a:gd name="connsiteX275" fmla="*/ 10417991 w 12205236"/>
              <a:gd name="connsiteY275" fmla="*/ 307471 h 1044430"/>
              <a:gd name="connsiteX276" fmla="*/ 10413318 w 12205236"/>
              <a:gd name="connsiteY276" fmla="*/ 312331 h 1044430"/>
              <a:gd name="connsiteX277" fmla="*/ 10410513 w 12205236"/>
              <a:gd name="connsiteY277" fmla="*/ 310649 h 1044430"/>
              <a:gd name="connsiteX278" fmla="*/ 10388266 w 12205236"/>
              <a:gd name="connsiteY278" fmla="*/ 406929 h 1044430"/>
              <a:gd name="connsiteX279" fmla="*/ 10366767 w 12205236"/>
              <a:gd name="connsiteY279" fmla="*/ 418706 h 1044430"/>
              <a:gd name="connsiteX280" fmla="*/ 10364337 w 12205236"/>
              <a:gd name="connsiteY280" fmla="*/ 417398 h 1044430"/>
              <a:gd name="connsiteX281" fmla="*/ 10363963 w 12205236"/>
              <a:gd name="connsiteY281" fmla="*/ 416650 h 1044430"/>
              <a:gd name="connsiteX282" fmla="*/ 10365458 w 12205236"/>
              <a:gd name="connsiteY282" fmla="*/ 415528 h 1044430"/>
              <a:gd name="connsiteX283" fmla="*/ 10368263 w 12205236"/>
              <a:gd name="connsiteY283" fmla="*/ 397768 h 1044430"/>
              <a:gd name="connsiteX284" fmla="*/ 10360784 w 12205236"/>
              <a:gd name="connsiteY284" fmla="*/ 413472 h 1044430"/>
              <a:gd name="connsiteX285" fmla="*/ 10362841 w 12205236"/>
              <a:gd name="connsiteY285" fmla="*/ 393468 h 1044430"/>
              <a:gd name="connsiteX286" fmla="*/ 10356298 w 12205236"/>
              <a:gd name="connsiteY286" fmla="*/ 413659 h 1044430"/>
              <a:gd name="connsiteX287" fmla="*/ 10355737 w 12205236"/>
              <a:gd name="connsiteY287" fmla="*/ 411041 h 1044430"/>
              <a:gd name="connsiteX288" fmla="*/ 10356671 w 12205236"/>
              <a:gd name="connsiteY288" fmla="*/ 393468 h 1044430"/>
              <a:gd name="connsiteX289" fmla="*/ 10355176 w 12205236"/>
              <a:gd name="connsiteY289" fmla="*/ 360004 h 1044430"/>
              <a:gd name="connsiteX290" fmla="*/ 10369010 w 12205236"/>
              <a:gd name="connsiteY290" fmla="*/ 311023 h 1044430"/>
              <a:gd name="connsiteX291" fmla="*/ 10397053 w 12205236"/>
              <a:gd name="connsiteY291" fmla="*/ 275129 h 1044430"/>
              <a:gd name="connsiteX292" fmla="*/ 10414252 w 12205236"/>
              <a:gd name="connsiteY292" fmla="*/ 237925 h 1044430"/>
              <a:gd name="connsiteX293" fmla="*/ 10429582 w 12205236"/>
              <a:gd name="connsiteY293" fmla="*/ 193244 h 1044430"/>
              <a:gd name="connsiteX294" fmla="*/ 10435751 w 12205236"/>
              <a:gd name="connsiteY294" fmla="*/ 178849 h 1044430"/>
              <a:gd name="connsiteX295" fmla="*/ 10450521 w 12205236"/>
              <a:gd name="connsiteY295" fmla="*/ 160902 h 1044430"/>
              <a:gd name="connsiteX296" fmla="*/ 10481368 w 12205236"/>
              <a:gd name="connsiteY296" fmla="*/ 133233 h 1044430"/>
              <a:gd name="connsiteX297" fmla="*/ 10489406 w 12205236"/>
              <a:gd name="connsiteY297" fmla="*/ 118277 h 1044430"/>
              <a:gd name="connsiteX298" fmla="*/ 10506232 w 12205236"/>
              <a:gd name="connsiteY298" fmla="*/ 95282 h 1044430"/>
              <a:gd name="connsiteX299" fmla="*/ 10529227 w 12205236"/>
              <a:gd name="connsiteY299" fmla="*/ 93039 h 1044430"/>
              <a:gd name="connsiteX300" fmla="*/ 10577460 w 12205236"/>
              <a:gd name="connsiteY300" fmla="*/ 80139 h 1044430"/>
              <a:gd name="connsiteX301" fmla="*/ 10582321 w 12205236"/>
              <a:gd name="connsiteY301" fmla="*/ 68361 h 1044430"/>
              <a:gd name="connsiteX302" fmla="*/ 10581947 w 12205236"/>
              <a:gd name="connsiteY302" fmla="*/ 62005 h 1044430"/>
              <a:gd name="connsiteX303" fmla="*/ 10581572 w 12205236"/>
              <a:gd name="connsiteY303" fmla="*/ 47984 h 1044430"/>
              <a:gd name="connsiteX304" fmla="*/ 10576899 w 12205236"/>
              <a:gd name="connsiteY304" fmla="*/ 34336 h 1044430"/>
              <a:gd name="connsiteX305" fmla="*/ 10572599 w 12205236"/>
              <a:gd name="connsiteY305" fmla="*/ 17137 h 1044430"/>
              <a:gd name="connsiteX306" fmla="*/ 10579329 w 12205236"/>
              <a:gd name="connsiteY306" fmla="*/ 1246 h 1044430"/>
              <a:gd name="connsiteX307" fmla="*/ 10594846 w 12205236"/>
              <a:gd name="connsiteY307" fmla="*/ 6107 h 1044430"/>
              <a:gd name="connsiteX308" fmla="*/ 10632984 w 12205236"/>
              <a:gd name="connsiteY308" fmla="*/ 23867 h 1044430"/>
              <a:gd name="connsiteX309" fmla="*/ 10701595 w 12205236"/>
              <a:gd name="connsiteY309" fmla="*/ 30971 h 1044430"/>
              <a:gd name="connsiteX310" fmla="*/ 10770392 w 12205236"/>
              <a:gd name="connsiteY310" fmla="*/ 33215 h 1044430"/>
              <a:gd name="connsiteX311" fmla="*/ 10898080 w 12205236"/>
              <a:gd name="connsiteY311" fmla="*/ 20689 h 1044430"/>
              <a:gd name="connsiteX312" fmla="*/ 10923878 w 12205236"/>
              <a:gd name="connsiteY312" fmla="*/ 5172 h 1044430"/>
              <a:gd name="connsiteX313" fmla="*/ 10931520 w 12205236"/>
              <a:gd name="connsiteY313"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8623269 w 12205236"/>
              <a:gd name="connsiteY254" fmla="*/ 1044430 h 1044430"/>
              <a:gd name="connsiteX255" fmla="*/ 8614856 w 12205236"/>
              <a:gd name="connsiteY255" fmla="*/ 1003114 h 1044430"/>
              <a:gd name="connsiteX256" fmla="*/ 9067650 w 12205236"/>
              <a:gd name="connsiteY256" fmla="*/ 930203 h 1044430"/>
              <a:gd name="connsiteX257" fmla="*/ 9180217 w 12205236"/>
              <a:gd name="connsiteY257" fmla="*/ 908775 h 1044430"/>
              <a:gd name="connsiteX258" fmla="*/ 0 w 12205236"/>
              <a:gd name="connsiteY258" fmla="*/ 908775 h 1044430"/>
              <a:gd name="connsiteX259" fmla="*/ 0 w 12205236"/>
              <a:gd name="connsiteY259" fmla="*/ 732929 h 1044430"/>
              <a:gd name="connsiteX260" fmla="*/ 10184483 w 12205236"/>
              <a:gd name="connsiteY260" fmla="*/ 732929 h 1044430"/>
              <a:gd name="connsiteX261" fmla="*/ 10336481 w 12205236"/>
              <a:gd name="connsiteY261" fmla="*/ 714462 h 1044430"/>
              <a:gd name="connsiteX262" fmla="*/ 10349568 w 12205236"/>
              <a:gd name="connsiteY262" fmla="*/ 713901 h 1044430"/>
              <a:gd name="connsiteX263" fmla="*/ 10356111 w 12205236"/>
              <a:gd name="connsiteY263" fmla="*/ 709414 h 1044430"/>
              <a:gd name="connsiteX264" fmla="*/ 10354615 w 12205236"/>
              <a:gd name="connsiteY264" fmla="*/ 679128 h 1044430"/>
              <a:gd name="connsiteX265" fmla="*/ 10358167 w 12205236"/>
              <a:gd name="connsiteY265" fmla="*/ 520594 h 1044430"/>
              <a:gd name="connsiteX266" fmla="*/ 10372188 w 12205236"/>
              <a:gd name="connsiteY266" fmla="*/ 482269 h 1044430"/>
              <a:gd name="connsiteX267" fmla="*/ 10396679 w 12205236"/>
              <a:gd name="connsiteY267" fmla="*/ 451984 h 1044430"/>
              <a:gd name="connsiteX268" fmla="*/ 10447903 w 12205236"/>
              <a:gd name="connsiteY268" fmla="*/ 334765 h 1044430"/>
              <a:gd name="connsiteX269" fmla="*/ 10448464 w 12205236"/>
              <a:gd name="connsiteY269" fmla="*/ 261107 h 1044430"/>
              <a:gd name="connsiteX270" fmla="*/ 10446408 w 12205236"/>
              <a:gd name="connsiteY270" fmla="*/ 225774 h 1044430"/>
              <a:gd name="connsiteX271" fmla="*/ 10448464 w 12205236"/>
              <a:gd name="connsiteY271" fmla="*/ 215678 h 1044430"/>
              <a:gd name="connsiteX272" fmla="*/ 10453512 w 12205236"/>
              <a:gd name="connsiteY272" fmla="*/ 201096 h 1044430"/>
              <a:gd name="connsiteX273" fmla="*/ 10442856 w 12205236"/>
              <a:gd name="connsiteY273" fmla="*/ 229139 h 1044430"/>
              <a:gd name="connsiteX274" fmla="*/ 10417991 w 12205236"/>
              <a:gd name="connsiteY274" fmla="*/ 307471 h 1044430"/>
              <a:gd name="connsiteX275" fmla="*/ 10413318 w 12205236"/>
              <a:gd name="connsiteY275" fmla="*/ 312331 h 1044430"/>
              <a:gd name="connsiteX276" fmla="*/ 10410513 w 12205236"/>
              <a:gd name="connsiteY276" fmla="*/ 310649 h 1044430"/>
              <a:gd name="connsiteX277" fmla="*/ 10388266 w 12205236"/>
              <a:gd name="connsiteY277" fmla="*/ 406929 h 1044430"/>
              <a:gd name="connsiteX278" fmla="*/ 10366767 w 12205236"/>
              <a:gd name="connsiteY278" fmla="*/ 418706 h 1044430"/>
              <a:gd name="connsiteX279" fmla="*/ 10364337 w 12205236"/>
              <a:gd name="connsiteY279" fmla="*/ 417398 h 1044430"/>
              <a:gd name="connsiteX280" fmla="*/ 10363963 w 12205236"/>
              <a:gd name="connsiteY280" fmla="*/ 416650 h 1044430"/>
              <a:gd name="connsiteX281" fmla="*/ 10365458 w 12205236"/>
              <a:gd name="connsiteY281" fmla="*/ 415528 h 1044430"/>
              <a:gd name="connsiteX282" fmla="*/ 10368263 w 12205236"/>
              <a:gd name="connsiteY282" fmla="*/ 397768 h 1044430"/>
              <a:gd name="connsiteX283" fmla="*/ 10360784 w 12205236"/>
              <a:gd name="connsiteY283" fmla="*/ 413472 h 1044430"/>
              <a:gd name="connsiteX284" fmla="*/ 10362841 w 12205236"/>
              <a:gd name="connsiteY284" fmla="*/ 393468 h 1044430"/>
              <a:gd name="connsiteX285" fmla="*/ 10356298 w 12205236"/>
              <a:gd name="connsiteY285" fmla="*/ 413659 h 1044430"/>
              <a:gd name="connsiteX286" fmla="*/ 10355737 w 12205236"/>
              <a:gd name="connsiteY286" fmla="*/ 411041 h 1044430"/>
              <a:gd name="connsiteX287" fmla="*/ 10356671 w 12205236"/>
              <a:gd name="connsiteY287" fmla="*/ 393468 h 1044430"/>
              <a:gd name="connsiteX288" fmla="*/ 10355176 w 12205236"/>
              <a:gd name="connsiteY288" fmla="*/ 360004 h 1044430"/>
              <a:gd name="connsiteX289" fmla="*/ 10369010 w 12205236"/>
              <a:gd name="connsiteY289" fmla="*/ 311023 h 1044430"/>
              <a:gd name="connsiteX290" fmla="*/ 10397053 w 12205236"/>
              <a:gd name="connsiteY290" fmla="*/ 275129 h 1044430"/>
              <a:gd name="connsiteX291" fmla="*/ 10414252 w 12205236"/>
              <a:gd name="connsiteY291" fmla="*/ 237925 h 1044430"/>
              <a:gd name="connsiteX292" fmla="*/ 10429582 w 12205236"/>
              <a:gd name="connsiteY292" fmla="*/ 193244 h 1044430"/>
              <a:gd name="connsiteX293" fmla="*/ 10435751 w 12205236"/>
              <a:gd name="connsiteY293" fmla="*/ 178849 h 1044430"/>
              <a:gd name="connsiteX294" fmla="*/ 10450521 w 12205236"/>
              <a:gd name="connsiteY294" fmla="*/ 160902 h 1044430"/>
              <a:gd name="connsiteX295" fmla="*/ 10481368 w 12205236"/>
              <a:gd name="connsiteY295" fmla="*/ 133233 h 1044430"/>
              <a:gd name="connsiteX296" fmla="*/ 10489406 w 12205236"/>
              <a:gd name="connsiteY296" fmla="*/ 118277 h 1044430"/>
              <a:gd name="connsiteX297" fmla="*/ 10506232 w 12205236"/>
              <a:gd name="connsiteY297" fmla="*/ 95282 h 1044430"/>
              <a:gd name="connsiteX298" fmla="*/ 10529227 w 12205236"/>
              <a:gd name="connsiteY298" fmla="*/ 93039 h 1044430"/>
              <a:gd name="connsiteX299" fmla="*/ 10577460 w 12205236"/>
              <a:gd name="connsiteY299" fmla="*/ 80139 h 1044430"/>
              <a:gd name="connsiteX300" fmla="*/ 10582321 w 12205236"/>
              <a:gd name="connsiteY300" fmla="*/ 68361 h 1044430"/>
              <a:gd name="connsiteX301" fmla="*/ 10581947 w 12205236"/>
              <a:gd name="connsiteY301" fmla="*/ 62005 h 1044430"/>
              <a:gd name="connsiteX302" fmla="*/ 10581572 w 12205236"/>
              <a:gd name="connsiteY302" fmla="*/ 47984 h 1044430"/>
              <a:gd name="connsiteX303" fmla="*/ 10576899 w 12205236"/>
              <a:gd name="connsiteY303" fmla="*/ 34336 h 1044430"/>
              <a:gd name="connsiteX304" fmla="*/ 10572599 w 12205236"/>
              <a:gd name="connsiteY304" fmla="*/ 17137 h 1044430"/>
              <a:gd name="connsiteX305" fmla="*/ 10579329 w 12205236"/>
              <a:gd name="connsiteY305" fmla="*/ 1246 h 1044430"/>
              <a:gd name="connsiteX306" fmla="*/ 10594846 w 12205236"/>
              <a:gd name="connsiteY306" fmla="*/ 6107 h 1044430"/>
              <a:gd name="connsiteX307" fmla="*/ 10632984 w 12205236"/>
              <a:gd name="connsiteY307" fmla="*/ 23867 h 1044430"/>
              <a:gd name="connsiteX308" fmla="*/ 10701595 w 12205236"/>
              <a:gd name="connsiteY308" fmla="*/ 30971 h 1044430"/>
              <a:gd name="connsiteX309" fmla="*/ 10770392 w 12205236"/>
              <a:gd name="connsiteY309" fmla="*/ 33215 h 1044430"/>
              <a:gd name="connsiteX310" fmla="*/ 10898080 w 12205236"/>
              <a:gd name="connsiteY310" fmla="*/ 20689 h 1044430"/>
              <a:gd name="connsiteX311" fmla="*/ 10923878 w 12205236"/>
              <a:gd name="connsiteY311" fmla="*/ 5172 h 1044430"/>
              <a:gd name="connsiteX312" fmla="*/ 10931520 w 12205236"/>
              <a:gd name="connsiteY312"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8623269 w 12205236"/>
              <a:gd name="connsiteY254" fmla="*/ 1044430 h 1044430"/>
              <a:gd name="connsiteX255" fmla="*/ 9067650 w 12205236"/>
              <a:gd name="connsiteY255" fmla="*/ 930203 h 1044430"/>
              <a:gd name="connsiteX256" fmla="*/ 9180217 w 12205236"/>
              <a:gd name="connsiteY256" fmla="*/ 908775 h 1044430"/>
              <a:gd name="connsiteX257" fmla="*/ 0 w 12205236"/>
              <a:gd name="connsiteY257" fmla="*/ 908775 h 1044430"/>
              <a:gd name="connsiteX258" fmla="*/ 0 w 12205236"/>
              <a:gd name="connsiteY258" fmla="*/ 732929 h 1044430"/>
              <a:gd name="connsiteX259" fmla="*/ 10184483 w 12205236"/>
              <a:gd name="connsiteY259" fmla="*/ 732929 h 1044430"/>
              <a:gd name="connsiteX260" fmla="*/ 10336481 w 12205236"/>
              <a:gd name="connsiteY260" fmla="*/ 714462 h 1044430"/>
              <a:gd name="connsiteX261" fmla="*/ 10349568 w 12205236"/>
              <a:gd name="connsiteY261" fmla="*/ 713901 h 1044430"/>
              <a:gd name="connsiteX262" fmla="*/ 10356111 w 12205236"/>
              <a:gd name="connsiteY262" fmla="*/ 709414 h 1044430"/>
              <a:gd name="connsiteX263" fmla="*/ 10354615 w 12205236"/>
              <a:gd name="connsiteY263" fmla="*/ 679128 h 1044430"/>
              <a:gd name="connsiteX264" fmla="*/ 10358167 w 12205236"/>
              <a:gd name="connsiteY264" fmla="*/ 520594 h 1044430"/>
              <a:gd name="connsiteX265" fmla="*/ 10372188 w 12205236"/>
              <a:gd name="connsiteY265" fmla="*/ 482269 h 1044430"/>
              <a:gd name="connsiteX266" fmla="*/ 10396679 w 12205236"/>
              <a:gd name="connsiteY266" fmla="*/ 451984 h 1044430"/>
              <a:gd name="connsiteX267" fmla="*/ 10447903 w 12205236"/>
              <a:gd name="connsiteY267" fmla="*/ 334765 h 1044430"/>
              <a:gd name="connsiteX268" fmla="*/ 10448464 w 12205236"/>
              <a:gd name="connsiteY268" fmla="*/ 261107 h 1044430"/>
              <a:gd name="connsiteX269" fmla="*/ 10446408 w 12205236"/>
              <a:gd name="connsiteY269" fmla="*/ 225774 h 1044430"/>
              <a:gd name="connsiteX270" fmla="*/ 10448464 w 12205236"/>
              <a:gd name="connsiteY270" fmla="*/ 215678 h 1044430"/>
              <a:gd name="connsiteX271" fmla="*/ 10453512 w 12205236"/>
              <a:gd name="connsiteY271" fmla="*/ 201096 h 1044430"/>
              <a:gd name="connsiteX272" fmla="*/ 10442856 w 12205236"/>
              <a:gd name="connsiteY272" fmla="*/ 229139 h 1044430"/>
              <a:gd name="connsiteX273" fmla="*/ 10417991 w 12205236"/>
              <a:gd name="connsiteY273" fmla="*/ 307471 h 1044430"/>
              <a:gd name="connsiteX274" fmla="*/ 10413318 w 12205236"/>
              <a:gd name="connsiteY274" fmla="*/ 312331 h 1044430"/>
              <a:gd name="connsiteX275" fmla="*/ 10410513 w 12205236"/>
              <a:gd name="connsiteY275" fmla="*/ 310649 h 1044430"/>
              <a:gd name="connsiteX276" fmla="*/ 10388266 w 12205236"/>
              <a:gd name="connsiteY276" fmla="*/ 406929 h 1044430"/>
              <a:gd name="connsiteX277" fmla="*/ 10366767 w 12205236"/>
              <a:gd name="connsiteY277" fmla="*/ 418706 h 1044430"/>
              <a:gd name="connsiteX278" fmla="*/ 10364337 w 12205236"/>
              <a:gd name="connsiteY278" fmla="*/ 417398 h 1044430"/>
              <a:gd name="connsiteX279" fmla="*/ 10363963 w 12205236"/>
              <a:gd name="connsiteY279" fmla="*/ 416650 h 1044430"/>
              <a:gd name="connsiteX280" fmla="*/ 10365458 w 12205236"/>
              <a:gd name="connsiteY280" fmla="*/ 415528 h 1044430"/>
              <a:gd name="connsiteX281" fmla="*/ 10368263 w 12205236"/>
              <a:gd name="connsiteY281" fmla="*/ 397768 h 1044430"/>
              <a:gd name="connsiteX282" fmla="*/ 10360784 w 12205236"/>
              <a:gd name="connsiteY282" fmla="*/ 413472 h 1044430"/>
              <a:gd name="connsiteX283" fmla="*/ 10362841 w 12205236"/>
              <a:gd name="connsiteY283" fmla="*/ 393468 h 1044430"/>
              <a:gd name="connsiteX284" fmla="*/ 10356298 w 12205236"/>
              <a:gd name="connsiteY284" fmla="*/ 413659 h 1044430"/>
              <a:gd name="connsiteX285" fmla="*/ 10355737 w 12205236"/>
              <a:gd name="connsiteY285" fmla="*/ 411041 h 1044430"/>
              <a:gd name="connsiteX286" fmla="*/ 10356671 w 12205236"/>
              <a:gd name="connsiteY286" fmla="*/ 393468 h 1044430"/>
              <a:gd name="connsiteX287" fmla="*/ 10355176 w 12205236"/>
              <a:gd name="connsiteY287" fmla="*/ 360004 h 1044430"/>
              <a:gd name="connsiteX288" fmla="*/ 10369010 w 12205236"/>
              <a:gd name="connsiteY288" fmla="*/ 311023 h 1044430"/>
              <a:gd name="connsiteX289" fmla="*/ 10397053 w 12205236"/>
              <a:gd name="connsiteY289" fmla="*/ 275129 h 1044430"/>
              <a:gd name="connsiteX290" fmla="*/ 10414252 w 12205236"/>
              <a:gd name="connsiteY290" fmla="*/ 237925 h 1044430"/>
              <a:gd name="connsiteX291" fmla="*/ 10429582 w 12205236"/>
              <a:gd name="connsiteY291" fmla="*/ 193244 h 1044430"/>
              <a:gd name="connsiteX292" fmla="*/ 10435751 w 12205236"/>
              <a:gd name="connsiteY292" fmla="*/ 178849 h 1044430"/>
              <a:gd name="connsiteX293" fmla="*/ 10450521 w 12205236"/>
              <a:gd name="connsiteY293" fmla="*/ 160902 h 1044430"/>
              <a:gd name="connsiteX294" fmla="*/ 10481368 w 12205236"/>
              <a:gd name="connsiteY294" fmla="*/ 133233 h 1044430"/>
              <a:gd name="connsiteX295" fmla="*/ 10489406 w 12205236"/>
              <a:gd name="connsiteY295" fmla="*/ 118277 h 1044430"/>
              <a:gd name="connsiteX296" fmla="*/ 10506232 w 12205236"/>
              <a:gd name="connsiteY296" fmla="*/ 95282 h 1044430"/>
              <a:gd name="connsiteX297" fmla="*/ 10529227 w 12205236"/>
              <a:gd name="connsiteY297" fmla="*/ 93039 h 1044430"/>
              <a:gd name="connsiteX298" fmla="*/ 10577460 w 12205236"/>
              <a:gd name="connsiteY298" fmla="*/ 80139 h 1044430"/>
              <a:gd name="connsiteX299" fmla="*/ 10582321 w 12205236"/>
              <a:gd name="connsiteY299" fmla="*/ 68361 h 1044430"/>
              <a:gd name="connsiteX300" fmla="*/ 10581947 w 12205236"/>
              <a:gd name="connsiteY300" fmla="*/ 62005 h 1044430"/>
              <a:gd name="connsiteX301" fmla="*/ 10581572 w 12205236"/>
              <a:gd name="connsiteY301" fmla="*/ 47984 h 1044430"/>
              <a:gd name="connsiteX302" fmla="*/ 10576899 w 12205236"/>
              <a:gd name="connsiteY302" fmla="*/ 34336 h 1044430"/>
              <a:gd name="connsiteX303" fmla="*/ 10572599 w 12205236"/>
              <a:gd name="connsiteY303" fmla="*/ 17137 h 1044430"/>
              <a:gd name="connsiteX304" fmla="*/ 10579329 w 12205236"/>
              <a:gd name="connsiteY304" fmla="*/ 1246 h 1044430"/>
              <a:gd name="connsiteX305" fmla="*/ 10594846 w 12205236"/>
              <a:gd name="connsiteY305" fmla="*/ 6107 h 1044430"/>
              <a:gd name="connsiteX306" fmla="*/ 10632984 w 12205236"/>
              <a:gd name="connsiteY306" fmla="*/ 23867 h 1044430"/>
              <a:gd name="connsiteX307" fmla="*/ 10701595 w 12205236"/>
              <a:gd name="connsiteY307" fmla="*/ 30971 h 1044430"/>
              <a:gd name="connsiteX308" fmla="*/ 10770392 w 12205236"/>
              <a:gd name="connsiteY308" fmla="*/ 33215 h 1044430"/>
              <a:gd name="connsiteX309" fmla="*/ 10898080 w 12205236"/>
              <a:gd name="connsiteY309" fmla="*/ 20689 h 1044430"/>
              <a:gd name="connsiteX310" fmla="*/ 10923878 w 12205236"/>
              <a:gd name="connsiteY310" fmla="*/ 5172 h 1044430"/>
              <a:gd name="connsiteX311" fmla="*/ 10931520 w 12205236"/>
              <a:gd name="connsiteY311"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9067650 w 12205236"/>
              <a:gd name="connsiteY254" fmla="*/ 930203 h 1044430"/>
              <a:gd name="connsiteX255" fmla="*/ 9180217 w 12205236"/>
              <a:gd name="connsiteY255" fmla="*/ 908775 h 1044430"/>
              <a:gd name="connsiteX256" fmla="*/ 0 w 12205236"/>
              <a:gd name="connsiteY256" fmla="*/ 908775 h 1044430"/>
              <a:gd name="connsiteX257" fmla="*/ 0 w 12205236"/>
              <a:gd name="connsiteY257" fmla="*/ 732929 h 1044430"/>
              <a:gd name="connsiteX258" fmla="*/ 10184483 w 12205236"/>
              <a:gd name="connsiteY258" fmla="*/ 732929 h 1044430"/>
              <a:gd name="connsiteX259" fmla="*/ 10336481 w 12205236"/>
              <a:gd name="connsiteY259" fmla="*/ 714462 h 1044430"/>
              <a:gd name="connsiteX260" fmla="*/ 10349568 w 12205236"/>
              <a:gd name="connsiteY260" fmla="*/ 713901 h 1044430"/>
              <a:gd name="connsiteX261" fmla="*/ 10356111 w 12205236"/>
              <a:gd name="connsiteY261" fmla="*/ 709414 h 1044430"/>
              <a:gd name="connsiteX262" fmla="*/ 10354615 w 12205236"/>
              <a:gd name="connsiteY262" fmla="*/ 679128 h 1044430"/>
              <a:gd name="connsiteX263" fmla="*/ 10358167 w 12205236"/>
              <a:gd name="connsiteY263" fmla="*/ 520594 h 1044430"/>
              <a:gd name="connsiteX264" fmla="*/ 10372188 w 12205236"/>
              <a:gd name="connsiteY264" fmla="*/ 482269 h 1044430"/>
              <a:gd name="connsiteX265" fmla="*/ 10396679 w 12205236"/>
              <a:gd name="connsiteY265" fmla="*/ 451984 h 1044430"/>
              <a:gd name="connsiteX266" fmla="*/ 10447903 w 12205236"/>
              <a:gd name="connsiteY266" fmla="*/ 334765 h 1044430"/>
              <a:gd name="connsiteX267" fmla="*/ 10448464 w 12205236"/>
              <a:gd name="connsiteY267" fmla="*/ 261107 h 1044430"/>
              <a:gd name="connsiteX268" fmla="*/ 10446408 w 12205236"/>
              <a:gd name="connsiteY268" fmla="*/ 225774 h 1044430"/>
              <a:gd name="connsiteX269" fmla="*/ 10448464 w 12205236"/>
              <a:gd name="connsiteY269" fmla="*/ 215678 h 1044430"/>
              <a:gd name="connsiteX270" fmla="*/ 10453512 w 12205236"/>
              <a:gd name="connsiteY270" fmla="*/ 201096 h 1044430"/>
              <a:gd name="connsiteX271" fmla="*/ 10442856 w 12205236"/>
              <a:gd name="connsiteY271" fmla="*/ 229139 h 1044430"/>
              <a:gd name="connsiteX272" fmla="*/ 10417991 w 12205236"/>
              <a:gd name="connsiteY272" fmla="*/ 307471 h 1044430"/>
              <a:gd name="connsiteX273" fmla="*/ 10413318 w 12205236"/>
              <a:gd name="connsiteY273" fmla="*/ 312331 h 1044430"/>
              <a:gd name="connsiteX274" fmla="*/ 10410513 w 12205236"/>
              <a:gd name="connsiteY274" fmla="*/ 310649 h 1044430"/>
              <a:gd name="connsiteX275" fmla="*/ 10388266 w 12205236"/>
              <a:gd name="connsiteY275" fmla="*/ 406929 h 1044430"/>
              <a:gd name="connsiteX276" fmla="*/ 10366767 w 12205236"/>
              <a:gd name="connsiteY276" fmla="*/ 418706 h 1044430"/>
              <a:gd name="connsiteX277" fmla="*/ 10364337 w 12205236"/>
              <a:gd name="connsiteY277" fmla="*/ 417398 h 1044430"/>
              <a:gd name="connsiteX278" fmla="*/ 10363963 w 12205236"/>
              <a:gd name="connsiteY278" fmla="*/ 416650 h 1044430"/>
              <a:gd name="connsiteX279" fmla="*/ 10365458 w 12205236"/>
              <a:gd name="connsiteY279" fmla="*/ 415528 h 1044430"/>
              <a:gd name="connsiteX280" fmla="*/ 10368263 w 12205236"/>
              <a:gd name="connsiteY280" fmla="*/ 397768 h 1044430"/>
              <a:gd name="connsiteX281" fmla="*/ 10360784 w 12205236"/>
              <a:gd name="connsiteY281" fmla="*/ 413472 h 1044430"/>
              <a:gd name="connsiteX282" fmla="*/ 10362841 w 12205236"/>
              <a:gd name="connsiteY282" fmla="*/ 393468 h 1044430"/>
              <a:gd name="connsiteX283" fmla="*/ 10356298 w 12205236"/>
              <a:gd name="connsiteY283" fmla="*/ 413659 h 1044430"/>
              <a:gd name="connsiteX284" fmla="*/ 10355737 w 12205236"/>
              <a:gd name="connsiteY284" fmla="*/ 411041 h 1044430"/>
              <a:gd name="connsiteX285" fmla="*/ 10356671 w 12205236"/>
              <a:gd name="connsiteY285" fmla="*/ 393468 h 1044430"/>
              <a:gd name="connsiteX286" fmla="*/ 10355176 w 12205236"/>
              <a:gd name="connsiteY286" fmla="*/ 360004 h 1044430"/>
              <a:gd name="connsiteX287" fmla="*/ 10369010 w 12205236"/>
              <a:gd name="connsiteY287" fmla="*/ 311023 h 1044430"/>
              <a:gd name="connsiteX288" fmla="*/ 10397053 w 12205236"/>
              <a:gd name="connsiteY288" fmla="*/ 275129 h 1044430"/>
              <a:gd name="connsiteX289" fmla="*/ 10414252 w 12205236"/>
              <a:gd name="connsiteY289" fmla="*/ 237925 h 1044430"/>
              <a:gd name="connsiteX290" fmla="*/ 10429582 w 12205236"/>
              <a:gd name="connsiteY290" fmla="*/ 193244 h 1044430"/>
              <a:gd name="connsiteX291" fmla="*/ 10435751 w 12205236"/>
              <a:gd name="connsiteY291" fmla="*/ 178849 h 1044430"/>
              <a:gd name="connsiteX292" fmla="*/ 10450521 w 12205236"/>
              <a:gd name="connsiteY292" fmla="*/ 160902 h 1044430"/>
              <a:gd name="connsiteX293" fmla="*/ 10481368 w 12205236"/>
              <a:gd name="connsiteY293" fmla="*/ 133233 h 1044430"/>
              <a:gd name="connsiteX294" fmla="*/ 10489406 w 12205236"/>
              <a:gd name="connsiteY294" fmla="*/ 118277 h 1044430"/>
              <a:gd name="connsiteX295" fmla="*/ 10506232 w 12205236"/>
              <a:gd name="connsiteY295" fmla="*/ 95282 h 1044430"/>
              <a:gd name="connsiteX296" fmla="*/ 10529227 w 12205236"/>
              <a:gd name="connsiteY296" fmla="*/ 93039 h 1044430"/>
              <a:gd name="connsiteX297" fmla="*/ 10577460 w 12205236"/>
              <a:gd name="connsiteY297" fmla="*/ 80139 h 1044430"/>
              <a:gd name="connsiteX298" fmla="*/ 10582321 w 12205236"/>
              <a:gd name="connsiteY298" fmla="*/ 68361 h 1044430"/>
              <a:gd name="connsiteX299" fmla="*/ 10581947 w 12205236"/>
              <a:gd name="connsiteY299" fmla="*/ 62005 h 1044430"/>
              <a:gd name="connsiteX300" fmla="*/ 10581572 w 12205236"/>
              <a:gd name="connsiteY300" fmla="*/ 47984 h 1044430"/>
              <a:gd name="connsiteX301" fmla="*/ 10576899 w 12205236"/>
              <a:gd name="connsiteY301" fmla="*/ 34336 h 1044430"/>
              <a:gd name="connsiteX302" fmla="*/ 10572599 w 12205236"/>
              <a:gd name="connsiteY302" fmla="*/ 17137 h 1044430"/>
              <a:gd name="connsiteX303" fmla="*/ 10579329 w 12205236"/>
              <a:gd name="connsiteY303" fmla="*/ 1246 h 1044430"/>
              <a:gd name="connsiteX304" fmla="*/ 10594846 w 12205236"/>
              <a:gd name="connsiteY304" fmla="*/ 6107 h 1044430"/>
              <a:gd name="connsiteX305" fmla="*/ 10632984 w 12205236"/>
              <a:gd name="connsiteY305" fmla="*/ 23867 h 1044430"/>
              <a:gd name="connsiteX306" fmla="*/ 10701595 w 12205236"/>
              <a:gd name="connsiteY306" fmla="*/ 30971 h 1044430"/>
              <a:gd name="connsiteX307" fmla="*/ 10770392 w 12205236"/>
              <a:gd name="connsiteY307" fmla="*/ 33215 h 1044430"/>
              <a:gd name="connsiteX308" fmla="*/ 10898080 w 12205236"/>
              <a:gd name="connsiteY308" fmla="*/ 20689 h 1044430"/>
              <a:gd name="connsiteX309" fmla="*/ 10923878 w 12205236"/>
              <a:gd name="connsiteY309" fmla="*/ 5172 h 1044430"/>
              <a:gd name="connsiteX310" fmla="*/ 10931520 w 12205236"/>
              <a:gd name="connsiteY310"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9067650 w 12205236"/>
              <a:gd name="connsiteY254" fmla="*/ 930203 h 1044430"/>
              <a:gd name="connsiteX255" fmla="*/ 0 w 12205236"/>
              <a:gd name="connsiteY255" fmla="*/ 908775 h 1044430"/>
              <a:gd name="connsiteX256" fmla="*/ 0 w 12205236"/>
              <a:gd name="connsiteY256" fmla="*/ 732929 h 1044430"/>
              <a:gd name="connsiteX257" fmla="*/ 10184483 w 12205236"/>
              <a:gd name="connsiteY257" fmla="*/ 732929 h 1044430"/>
              <a:gd name="connsiteX258" fmla="*/ 10336481 w 12205236"/>
              <a:gd name="connsiteY258" fmla="*/ 714462 h 1044430"/>
              <a:gd name="connsiteX259" fmla="*/ 10349568 w 12205236"/>
              <a:gd name="connsiteY259" fmla="*/ 713901 h 1044430"/>
              <a:gd name="connsiteX260" fmla="*/ 10356111 w 12205236"/>
              <a:gd name="connsiteY260" fmla="*/ 709414 h 1044430"/>
              <a:gd name="connsiteX261" fmla="*/ 10354615 w 12205236"/>
              <a:gd name="connsiteY261" fmla="*/ 679128 h 1044430"/>
              <a:gd name="connsiteX262" fmla="*/ 10358167 w 12205236"/>
              <a:gd name="connsiteY262" fmla="*/ 520594 h 1044430"/>
              <a:gd name="connsiteX263" fmla="*/ 10372188 w 12205236"/>
              <a:gd name="connsiteY263" fmla="*/ 482269 h 1044430"/>
              <a:gd name="connsiteX264" fmla="*/ 10396679 w 12205236"/>
              <a:gd name="connsiteY264" fmla="*/ 451984 h 1044430"/>
              <a:gd name="connsiteX265" fmla="*/ 10447903 w 12205236"/>
              <a:gd name="connsiteY265" fmla="*/ 334765 h 1044430"/>
              <a:gd name="connsiteX266" fmla="*/ 10448464 w 12205236"/>
              <a:gd name="connsiteY266" fmla="*/ 261107 h 1044430"/>
              <a:gd name="connsiteX267" fmla="*/ 10446408 w 12205236"/>
              <a:gd name="connsiteY267" fmla="*/ 225774 h 1044430"/>
              <a:gd name="connsiteX268" fmla="*/ 10448464 w 12205236"/>
              <a:gd name="connsiteY268" fmla="*/ 215678 h 1044430"/>
              <a:gd name="connsiteX269" fmla="*/ 10453512 w 12205236"/>
              <a:gd name="connsiteY269" fmla="*/ 201096 h 1044430"/>
              <a:gd name="connsiteX270" fmla="*/ 10442856 w 12205236"/>
              <a:gd name="connsiteY270" fmla="*/ 229139 h 1044430"/>
              <a:gd name="connsiteX271" fmla="*/ 10417991 w 12205236"/>
              <a:gd name="connsiteY271" fmla="*/ 307471 h 1044430"/>
              <a:gd name="connsiteX272" fmla="*/ 10413318 w 12205236"/>
              <a:gd name="connsiteY272" fmla="*/ 312331 h 1044430"/>
              <a:gd name="connsiteX273" fmla="*/ 10410513 w 12205236"/>
              <a:gd name="connsiteY273" fmla="*/ 310649 h 1044430"/>
              <a:gd name="connsiteX274" fmla="*/ 10388266 w 12205236"/>
              <a:gd name="connsiteY274" fmla="*/ 406929 h 1044430"/>
              <a:gd name="connsiteX275" fmla="*/ 10366767 w 12205236"/>
              <a:gd name="connsiteY275" fmla="*/ 418706 h 1044430"/>
              <a:gd name="connsiteX276" fmla="*/ 10364337 w 12205236"/>
              <a:gd name="connsiteY276" fmla="*/ 417398 h 1044430"/>
              <a:gd name="connsiteX277" fmla="*/ 10363963 w 12205236"/>
              <a:gd name="connsiteY277" fmla="*/ 416650 h 1044430"/>
              <a:gd name="connsiteX278" fmla="*/ 10365458 w 12205236"/>
              <a:gd name="connsiteY278" fmla="*/ 415528 h 1044430"/>
              <a:gd name="connsiteX279" fmla="*/ 10368263 w 12205236"/>
              <a:gd name="connsiteY279" fmla="*/ 397768 h 1044430"/>
              <a:gd name="connsiteX280" fmla="*/ 10360784 w 12205236"/>
              <a:gd name="connsiteY280" fmla="*/ 413472 h 1044430"/>
              <a:gd name="connsiteX281" fmla="*/ 10362841 w 12205236"/>
              <a:gd name="connsiteY281" fmla="*/ 393468 h 1044430"/>
              <a:gd name="connsiteX282" fmla="*/ 10356298 w 12205236"/>
              <a:gd name="connsiteY282" fmla="*/ 413659 h 1044430"/>
              <a:gd name="connsiteX283" fmla="*/ 10355737 w 12205236"/>
              <a:gd name="connsiteY283" fmla="*/ 411041 h 1044430"/>
              <a:gd name="connsiteX284" fmla="*/ 10356671 w 12205236"/>
              <a:gd name="connsiteY284" fmla="*/ 393468 h 1044430"/>
              <a:gd name="connsiteX285" fmla="*/ 10355176 w 12205236"/>
              <a:gd name="connsiteY285" fmla="*/ 360004 h 1044430"/>
              <a:gd name="connsiteX286" fmla="*/ 10369010 w 12205236"/>
              <a:gd name="connsiteY286" fmla="*/ 311023 h 1044430"/>
              <a:gd name="connsiteX287" fmla="*/ 10397053 w 12205236"/>
              <a:gd name="connsiteY287" fmla="*/ 275129 h 1044430"/>
              <a:gd name="connsiteX288" fmla="*/ 10414252 w 12205236"/>
              <a:gd name="connsiteY288" fmla="*/ 237925 h 1044430"/>
              <a:gd name="connsiteX289" fmla="*/ 10429582 w 12205236"/>
              <a:gd name="connsiteY289" fmla="*/ 193244 h 1044430"/>
              <a:gd name="connsiteX290" fmla="*/ 10435751 w 12205236"/>
              <a:gd name="connsiteY290" fmla="*/ 178849 h 1044430"/>
              <a:gd name="connsiteX291" fmla="*/ 10450521 w 12205236"/>
              <a:gd name="connsiteY291" fmla="*/ 160902 h 1044430"/>
              <a:gd name="connsiteX292" fmla="*/ 10481368 w 12205236"/>
              <a:gd name="connsiteY292" fmla="*/ 133233 h 1044430"/>
              <a:gd name="connsiteX293" fmla="*/ 10489406 w 12205236"/>
              <a:gd name="connsiteY293" fmla="*/ 118277 h 1044430"/>
              <a:gd name="connsiteX294" fmla="*/ 10506232 w 12205236"/>
              <a:gd name="connsiteY294" fmla="*/ 95282 h 1044430"/>
              <a:gd name="connsiteX295" fmla="*/ 10529227 w 12205236"/>
              <a:gd name="connsiteY295" fmla="*/ 93039 h 1044430"/>
              <a:gd name="connsiteX296" fmla="*/ 10577460 w 12205236"/>
              <a:gd name="connsiteY296" fmla="*/ 80139 h 1044430"/>
              <a:gd name="connsiteX297" fmla="*/ 10582321 w 12205236"/>
              <a:gd name="connsiteY297" fmla="*/ 68361 h 1044430"/>
              <a:gd name="connsiteX298" fmla="*/ 10581947 w 12205236"/>
              <a:gd name="connsiteY298" fmla="*/ 62005 h 1044430"/>
              <a:gd name="connsiteX299" fmla="*/ 10581572 w 12205236"/>
              <a:gd name="connsiteY299" fmla="*/ 47984 h 1044430"/>
              <a:gd name="connsiteX300" fmla="*/ 10576899 w 12205236"/>
              <a:gd name="connsiteY300" fmla="*/ 34336 h 1044430"/>
              <a:gd name="connsiteX301" fmla="*/ 10572599 w 12205236"/>
              <a:gd name="connsiteY301" fmla="*/ 17137 h 1044430"/>
              <a:gd name="connsiteX302" fmla="*/ 10579329 w 12205236"/>
              <a:gd name="connsiteY302" fmla="*/ 1246 h 1044430"/>
              <a:gd name="connsiteX303" fmla="*/ 10594846 w 12205236"/>
              <a:gd name="connsiteY303" fmla="*/ 6107 h 1044430"/>
              <a:gd name="connsiteX304" fmla="*/ 10632984 w 12205236"/>
              <a:gd name="connsiteY304" fmla="*/ 23867 h 1044430"/>
              <a:gd name="connsiteX305" fmla="*/ 10701595 w 12205236"/>
              <a:gd name="connsiteY305" fmla="*/ 30971 h 1044430"/>
              <a:gd name="connsiteX306" fmla="*/ 10770392 w 12205236"/>
              <a:gd name="connsiteY306" fmla="*/ 33215 h 1044430"/>
              <a:gd name="connsiteX307" fmla="*/ 10898080 w 12205236"/>
              <a:gd name="connsiteY307" fmla="*/ 20689 h 1044430"/>
              <a:gd name="connsiteX308" fmla="*/ 10923878 w 12205236"/>
              <a:gd name="connsiteY308" fmla="*/ 5172 h 1044430"/>
              <a:gd name="connsiteX309" fmla="*/ 10931520 w 12205236"/>
              <a:gd name="connsiteY309" fmla="*/ 265 h 1044430"/>
              <a:gd name="connsiteX0" fmla="*/ 11634616 w 12205236"/>
              <a:gd name="connsiteY0" fmla="*/ 695510 h 1044430"/>
              <a:gd name="connsiteX1" fmla="*/ 11628681 w 12205236"/>
              <a:gd name="connsiteY1" fmla="*/ 699880 h 1044430"/>
              <a:gd name="connsiteX2" fmla="*/ 11627185 w 12205236"/>
              <a:gd name="connsiteY2" fmla="*/ 725492 h 1044430"/>
              <a:gd name="connsiteX3" fmla="*/ 11644384 w 12205236"/>
              <a:gd name="connsiteY3" fmla="*/ 729979 h 1044430"/>
              <a:gd name="connsiteX4" fmla="*/ 11651863 w 12205236"/>
              <a:gd name="connsiteY4" fmla="*/ 730913 h 1044430"/>
              <a:gd name="connsiteX5" fmla="*/ 11663080 w 12205236"/>
              <a:gd name="connsiteY5" fmla="*/ 719883 h 1044430"/>
              <a:gd name="connsiteX6" fmla="*/ 11662519 w 12205236"/>
              <a:gd name="connsiteY6" fmla="*/ 715209 h 1044430"/>
              <a:gd name="connsiteX7" fmla="*/ 11641954 w 12205236"/>
              <a:gd name="connsiteY7" fmla="*/ 696328 h 1044430"/>
              <a:gd name="connsiteX8" fmla="*/ 11634616 w 12205236"/>
              <a:gd name="connsiteY8" fmla="*/ 695510 h 1044430"/>
              <a:gd name="connsiteX9" fmla="*/ 11559135 w 12205236"/>
              <a:gd name="connsiteY9" fmla="*/ 473903 h 1044430"/>
              <a:gd name="connsiteX10" fmla="*/ 11555396 w 12205236"/>
              <a:gd name="connsiteY10" fmla="*/ 476100 h 1044430"/>
              <a:gd name="connsiteX11" fmla="*/ 11542684 w 12205236"/>
              <a:gd name="connsiteY11" fmla="*/ 481895 h 1044430"/>
              <a:gd name="connsiteX12" fmla="*/ 11525110 w 12205236"/>
              <a:gd name="connsiteY12" fmla="*/ 505078 h 1044430"/>
              <a:gd name="connsiteX13" fmla="*/ 11524736 w 12205236"/>
              <a:gd name="connsiteY13" fmla="*/ 515360 h 1044430"/>
              <a:gd name="connsiteX14" fmla="*/ 11519876 w 12205236"/>
              <a:gd name="connsiteY14" fmla="*/ 555928 h 1044430"/>
              <a:gd name="connsiteX15" fmla="*/ 11506976 w 12205236"/>
              <a:gd name="connsiteY15" fmla="*/ 603787 h 1044430"/>
              <a:gd name="connsiteX16" fmla="*/ 11503611 w 12205236"/>
              <a:gd name="connsiteY16" fmla="*/ 628652 h 1044430"/>
              <a:gd name="connsiteX17" fmla="*/ 11498190 w 12205236"/>
              <a:gd name="connsiteY17" fmla="*/ 677072 h 1044430"/>
              <a:gd name="connsiteX18" fmla="*/ 11491646 w 12205236"/>
              <a:gd name="connsiteY18" fmla="*/ 701375 h 1044430"/>
              <a:gd name="connsiteX19" fmla="*/ 11500246 w 12205236"/>
              <a:gd name="connsiteY19" fmla="*/ 714275 h 1044430"/>
              <a:gd name="connsiteX20" fmla="*/ 11579139 w 12205236"/>
              <a:gd name="connsiteY20" fmla="*/ 722314 h 1044430"/>
              <a:gd name="connsiteX21" fmla="*/ 11601573 w 12205236"/>
              <a:gd name="connsiteY21" fmla="*/ 701188 h 1044430"/>
              <a:gd name="connsiteX22" fmla="*/ 11592039 w 12205236"/>
              <a:gd name="connsiteY22" fmla="*/ 685298 h 1044430"/>
              <a:gd name="connsiteX23" fmla="*/ 11574652 w 12205236"/>
              <a:gd name="connsiteY23" fmla="*/ 650525 h 1044430"/>
              <a:gd name="connsiteX24" fmla="*/ 11575400 w 12205236"/>
              <a:gd name="connsiteY24" fmla="*/ 643234 h 1044430"/>
              <a:gd name="connsiteX25" fmla="*/ 11572035 w 12205236"/>
              <a:gd name="connsiteY25" fmla="*/ 635008 h 1044430"/>
              <a:gd name="connsiteX26" fmla="*/ 11560257 w 12205236"/>
              <a:gd name="connsiteY26" fmla="*/ 640990 h 1044430"/>
              <a:gd name="connsiteX27" fmla="*/ 11552218 w 12205236"/>
              <a:gd name="connsiteY27" fmla="*/ 643047 h 1044430"/>
              <a:gd name="connsiteX28" fmla="*/ 11546797 w 12205236"/>
              <a:gd name="connsiteY28" fmla="*/ 630708 h 1044430"/>
              <a:gd name="connsiteX29" fmla="*/ 11548105 w 12205236"/>
              <a:gd name="connsiteY29" fmla="*/ 604535 h 1044430"/>
              <a:gd name="connsiteX30" fmla="*/ 11563248 w 12205236"/>
              <a:gd name="connsiteY30" fmla="*/ 482269 h 1044430"/>
              <a:gd name="connsiteX31" fmla="*/ 11562874 w 12205236"/>
              <a:gd name="connsiteY31" fmla="*/ 474230 h 1044430"/>
              <a:gd name="connsiteX32" fmla="*/ 11559135 w 12205236"/>
              <a:gd name="connsiteY32" fmla="*/ 473903 h 1044430"/>
              <a:gd name="connsiteX33" fmla="*/ 11566614 w 12205236"/>
              <a:gd name="connsiteY33" fmla="*/ 432915 h 1044430"/>
              <a:gd name="connsiteX34" fmla="*/ 11534832 w 12205236"/>
              <a:gd name="connsiteY34" fmla="*/ 477783 h 1044430"/>
              <a:gd name="connsiteX35" fmla="*/ 11566614 w 12205236"/>
              <a:gd name="connsiteY35" fmla="*/ 432915 h 1044430"/>
              <a:gd name="connsiteX36" fmla="*/ 11397236 w 12205236"/>
              <a:gd name="connsiteY36" fmla="*/ 427493 h 1044430"/>
              <a:gd name="connsiteX37" fmla="*/ 11415558 w 12205236"/>
              <a:gd name="connsiteY37" fmla="*/ 452544 h 1044430"/>
              <a:gd name="connsiteX38" fmla="*/ 11502676 w 12205236"/>
              <a:gd name="connsiteY38" fmla="*/ 486756 h 1044430"/>
              <a:gd name="connsiteX39" fmla="*/ 11513333 w 12205236"/>
              <a:gd name="connsiteY39" fmla="*/ 482269 h 1044430"/>
              <a:gd name="connsiteX40" fmla="*/ 11520063 w 12205236"/>
              <a:gd name="connsiteY40" fmla="*/ 459835 h 1044430"/>
              <a:gd name="connsiteX41" fmla="*/ 11397236 w 12205236"/>
              <a:gd name="connsiteY41" fmla="*/ 427493 h 1044430"/>
              <a:gd name="connsiteX42" fmla="*/ 10946687 w 12205236"/>
              <a:gd name="connsiteY42" fmla="*/ 423941 h 1044430"/>
              <a:gd name="connsiteX43" fmla="*/ 10942386 w 12205236"/>
              <a:gd name="connsiteY43" fmla="*/ 428241 h 1044430"/>
              <a:gd name="connsiteX44" fmla="*/ 10897893 w 12205236"/>
              <a:gd name="connsiteY44" fmla="*/ 500778 h 1044430"/>
              <a:gd name="connsiteX45" fmla="*/ 10888732 w 12205236"/>
              <a:gd name="connsiteY45" fmla="*/ 530876 h 1044430"/>
              <a:gd name="connsiteX46" fmla="*/ 10876394 w 12205236"/>
              <a:gd name="connsiteY46" fmla="*/ 565275 h 1044430"/>
              <a:gd name="connsiteX47" fmla="*/ 10840686 w 12205236"/>
              <a:gd name="connsiteY47" fmla="*/ 659311 h 1044430"/>
              <a:gd name="connsiteX48" fmla="*/ 10840312 w 12205236"/>
              <a:gd name="connsiteY48" fmla="*/ 679689 h 1044430"/>
              <a:gd name="connsiteX49" fmla="*/ 10848164 w 12205236"/>
              <a:gd name="connsiteY49" fmla="*/ 687167 h 1044430"/>
              <a:gd name="connsiteX50" fmla="*/ 10866859 w 12205236"/>
              <a:gd name="connsiteY50" fmla="*/ 686606 h 1044430"/>
              <a:gd name="connsiteX51" fmla="*/ 11009689 w 12205236"/>
              <a:gd name="connsiteY51" fmla="*/ 686606 h 1044430"/>
              <a:gd name="connsiteX52" fmla="*/ 11048948 w 12205236"/>
              <a:gd name="connsiteY52" fmla="*/ 686980 h 1044430"/>
              <a:gd name="connsiteX53" fmla="*/ 11054931 w 12205236"/>
              <a:gd name="connsiteY53" fmla="*/ 681559 h 1044430"/>
              <a:gd name="connsiteX54" fmla="*/ 10998846 w 12205236"/>
              <a:gd name="connsiteY54" fmla="*/ 577240 h 1044430"/>
              <a:gd name="connsiteX55" fmla="*/ 10985572 w 12205236"/>
              <a:gd name="connsiteY55" fmla="*/ 545459 h 1044430"/>
              <a:gd name="connsiteX56" fmla="*/ 10981272 w 12205236"/>
              <a:gd name="connsiteY56" fmla="*/ 514051 h 1044430"/>
              <a:gd name="connsiteX57" fmla="*/ 10950238 w 12205236"/>
              <a:gd name="connsiteY57" fmla="*/ 428989 h 1044430"/>
              <a:gd name="connsiteX58" fmla="*/ 10946687 w 12205236"/>
              <a:gd name="connsiteY58" fmla="*/ 423941 h 1044430"/>
              <a:gd name="connsiteX59" fmla="*/ 11552779 w 12205236"/>
              <a:gd name="connsiteY59" fmla="*/ 389729 h 1044430"/>
              <a:gd name="connsiteX60" fmla="*/ 11548853 w 12205236"/>
              <a:gd name="connsiteY60" fmla="*/ 393468 h 1044430"/>
              <a:gd name="connsiteX61" fmla="*/ 11541375 w 12205236"/>
              <a:gd name="connsiteY61" fmla="*/ 436654 h 1044430"/>
              <a:gd name="connsiteX62" fmla="*/ 11544180 w 12205236"/>
              <a:gd name="connsiteY62" fmla="*/ 440579 h 1044430"/>
              <a:gd name="connsiteX63" fmla="*/ 11569604 w 12205236"/>
              <a:gd name="connsiteY63" fmla="*/ 410854 h 1044430"/>
              <a:gd name="connsiteX64" fmla="*/ 11552779 w 12205236"/>
              <a:gd name="connsiteY64" fmla="*/ 389729 h 1044430"/>
              <a:gd name="connsiteX65" fmla="*/ 10553296 w 12205236"/>
              <a:gd name="connsiteY65" fmla="*/ 389238 h 1044430"/>
              <a:gd name="connsiteX66" fmla="*/ 10546613 w 12205236"/>
              <a:gd name="connsiteY66" fmla="*/ 392159 h 1044430"/>
              <a:gd name="connsiteX67" fmla="*/ 10495015 w 12205236"/>
              <a:gd name="connsiteY67" fmla="*/ 432540 h 1044430"/>
              <a:gd name="connsiteX68" fmla="*/ 10419487 w 12205236"/>
              <a:gd name="connsiteY68" fmla="*/ 513677 h 1044430"/>
              <a:gd name="connsiteX69" fmla="*/ 10408831 w 12205236"/>
              <a:gd name="connsiteY69" fmla="*/ 548824 h 1044430"/>
              <a:gd name="connsiteX70" fmla="*/ 10406027 w 12205236"/>
              <a:gd name="connsiteY70" fmla="*/ 564341 h 1044430"/>
              <a:gd name="connsiteX71" fmla="*/ 10395183 w 12205236"/>
              <a:gd name="connsiteY71" fmla="*/ 656881 h 1044430"/>
              <a:gd name="connsiteX72" fmla="*/ 10400605 w 12205236"/>
              <a:gd name="connsiteY72" fmla="*/ 701375 h 1044430"/>
              <a:gd name="connsiteX73" fmla="*/ 10411448 w 12205236"/>
              <a:gd name="connsiteY73" fmla="*/ 710910 h 1044430"/>
              <a:gd name="connsiteX74" fmla="*/ 10487911 w 12205236"/>
              <a:gd name="connsiteY74" fmla="*/ 705488 h 1044430"/>
              <a:gd name="connsiteX75" fmla="*/ 10681778 w 12205236"/>
              <a:gd name="connsiteY75" fmla="*/ 693336 h 1044430"/>
              <a:gd name="connsiteX76" fmla="*/ 10697669 w 12205236"/>
              <a:gd name="connsiteY76" fmla="*/ 681933 h 1044430"/>
              <a:gd name="connsiteX77" fmla="*/ 10679348 w 12205236"/>
              <a:gd name="connsiteY77" fmla="*/ 672585 h 1044430"/>
              <a:gd name="connsiteX78" fmla="*/ 10589238 w 12205236"/>
              <a:gd name="connsiteY78" fmla="*/ 551067 h 1044430"/>
              <a:gd name="connsiteX79" fmla="*/ 10563812 w 12205236"/>
              <a:gd name="connsiteY79" fmla="*/ 480213 h 1044430"/>
              <a:gd name="connsiteX80" fmla="*/ 10556895 w 12205236"/>
              <a:gd name="connsiteY80" fmla="*/ 395711 h 1044430"/>
              <a:gd name="connsiteX81" fmla="*/ 10553296 w 12205236"/>
              <a:gd name="connsiteY81" fmla="*/ 389238 h 1044430"/>
              <a:gd name="connsiteX82" fmla="*/ 10641210 w 12205236"/>
              <a:gd name="connsiteY82" fmla="*/ 347478 h 1044430"/>
              <a:gd name="connsiteX83" fmla="*/ 10632984 w 12205236"/>
              <a:gd name="connsiteY83" fmla="*/ 351404 h 1044430"/>
              <a:gd name="connsiteX84" fmla="*/ 10627562 w 12205236"/>
              <a:gd name="connsiteY84" fmla="*/ 370847 h 1044430"/>
              <a:gd name="connsiteX85" fmla="*/ 10624197 w 12205236"/>
              <a:gd name="connsiteY85" fmla="*/ 384494 h 1044430"/>
              <a:gd name="connsiteX86" fmla="*/ 10619897 w 12205236"/>
              <a:gd name="connsiteY86" fmla="*/ 408237 h 1044430"/>
              <a:gd name="connsiteX87" fmla="*/ 10618402 w 12205236"/>
              <a:gd name="connsiteY87" fmla="*/ 416276 h 1044430"/>
              <a:gd name="connsiteX88" fmla="*/ 10614850 w 12205236"/>
              <a:gd name="connsiteY88" fmla="*/ 491617 h 1044430"/>
              <a:gd name="connsiteX89" fmla="*/ 10628684 w 12205236"/>
              <a:gd name="connsiteY89" fmla="*/ 528446 h 1044430"/>
              <a:gd name="connsiteX90" fmla="*/ 10636349 w 12205236"/>
              <a:gd name="connsiteY90" fmla="*/ 543215 h 1044430"/>
              <a:gd name="connsiteX91" fmla="*/ 10660466 w 12205236"/>
              <a:gd name="connsiteY91" fmla="*/ 592383 h 1044430"/>
              <a:gd name="connsiteX92" fmla="*/ 10713372 w 12205236"/>
              <a:gd name="connsiteY92" fmla="*/ 648842 h 1044430"/>
              <a:gd name="connsiteX93" fmla="*/ 10729824 w 12205236"/>
              <a:gd name="connsiteY93" fmla="*/ 672024 h 1044430"/>
              <a:gd name="connsiteX94" fmla="*/ 10734685 w 12205236"/>
              <a:gd name="connsiteY94" fmla="*/ 678567 h 1044430"/>
              <a:gd name="connsiteX95" fmla="*/ 10779366 w 12205236"/>
              <a:gd name="connsiteY95" fmla="*/ 690719 h 1044430"/>
              <a:gd name="connsiteX96" fmla="*/ 10807409 w 12205236"/>
              <a:gd name="connsiteY96" fmla="*/ 669781 h 1044430"/>
              <a:gd name="connsiteX97" fmla="*/ 10813204 w 12205236"/>
              <a:gd name="connsiteY97" fmla="*/ 655012 h 1044430"/>
              <a:gd name="connsiteX98" fmla="*/ 10833956 w 12205236"/>
              <a:gd name="connsiteY98" fmla="*/ 531811 h 1044430"/>
              <a:gd name="connsiteX99" fmla="*/ 10842742 w 12205236"/>
              <a:gd name="connsiteY99" fmla="*/ 502086 h 1044430"/>
              <a:gd name="connsiteX100" fmla="*/ 10859754 w 12205236"/>
              <a:gd name="connsiteY100" fmla="*/ 474604 h 1044430"/>
              <a:gd name="connsiteX101" fmla="*/ 10892658 w 12205236"/>
              <a:gd name="connsiteY101" fmla="*/ 368790 h 1044430"/>
              <a:gd name="connsiteX102" fmla="*/ 10885180 w 12205236"/>
              <a:gd name="connsiteY102" fmla="*/ 362621 h 1044430"/>
              <a:gd name="connsiteX103" fmla="*/ 10836199 w 12205236"/>
              <a:gd name="connsiteY103" fmla="*/ 374025 h 1044430"/>
              <a:gd name="connsiteX104" fmla="*/ 10791518 w 12205236"/>
              <a:gd name="connsiteY104" fmla="*/ 379634 h 1044430"/>
              <a:gd name="connsiteX105" fmla="*/ 10745154 w 12205236"/>
              <a:gd name="connsiteY105" fmla="*/ 377016 h 1044430"/>
              <a:gd name="connsiteX106" fmla="*/ 10727020 w 12205236"/>
              <a:gd name="connsiteY106" fmla="*/ 374586 h 1044430"/>
              <a:gd name="connsiteX107" fmla="*/ 10711503 w 12205236"/>
              <a:gd name="connsiteY107" fmla="*/ 371408 h 1044430"/>
              <a:gd name="connsiteX108" fmla="*/ 10693369 w 12205236"/>
              <a:gd name="connsiteY108" fmla="*/ 367108 h 1044430"/>
              <a:gd name="connsiteX109" fmla="*/ 10653735 w 12205236"/>
              <a:gd name="connsiteY109" fmla="*/ 352713 h 1044430"/>
              <a:gd name="connsiteX110" fmla="*/ 10641210 w 12205236"/>
              <a:gd name="connsiteY110" fmla="*/ 347478 h 1044430"/>
              <a:gd name="connsiteX111" fmla="*/ 10369758 w 12205236"/>
              <a:gd name="connsiteY111" fmla="*/ 338879 h 1044430"/>
              <a:gd name="connsiteX112" fmla="*/ 10362654 w 12205236"/>
              <a:gd name="connsiteY112" fmla="*/ 357948 h 1044430"/>
              <a:gd name="connsiteX113" fmla="*/ 10364898 w 12205236"/>
              <a:gd name="connsiteY113" fmla="*/ 358695 h 1044430"/>
              <a:gd name="connsiteX114" fmla="*/ 10369758 w 12205236"/>
              <a:gd name="connsiteY114" fmla="*/ 338879 h 1044430"/>
              <a:gd name="connsiteX115" fmla="*/ 11346424 w 12205236"/>
              <a:gd name="connsiteY115" fmla="*/ 288619 h 1044430"/>
              <a:gd name="connsiteX116" fmla="*/ 11350474 w 12205236"/>
              <a:gd name="connsiteY116" fmla="*/ 306943 h 1044430"/>
              <a:gd name="connsiteX117" fmla="*/ 11351060 w 12205236"/>
              <a:gd name="connsiteY117" fmla="*/ 322053 h 1044430"/>
              <a:gd name="connsiteX118" fmla="*/ 11346424 w 12205236"/>
              <a:gd name="connsiteY118" fmla="*/ 288619 h 1044430"/>
              <a:gd name="connsiteX119" fmla="*/ 11349751 w 12205236"/>
              <a:gd name="connsiteY119" fmla="*/ 159406 h 1044430"/>
              <a:gd name="connsiteX120" fmla="*/ 11338160 w 12205236"/>
              <a:gd name="connsiteY120" fmla="*/ 178288 h 1044430"/>
              <a:gd name="connsiteX121" fmla="*/ 11336104 w 12205236"/>
              <a:gd name="connsiteY121" fmla="*/ 214183 h 1044430"/>
              <a:gd name="connsiteX122" fmla="*/ 11346424 w 12205236"/>
              <a:gd name="connsiteY122" fmla="*/ 288619 h 1044430"/>
              <a:gd name="connsiteX123" fmla="*/ 11329934 w 12205236"/>
              <a:gd name="connsiteY123" fmla="*/ 213996 h 1044430"/>
              <a:gd name="connsiteX124" fmla="*/ 11331617 w 12205236"/>
              <a:gd name="connsiteY124" fmla="*/ 176232 h 1044430"/>
              <a:gd name="connsiteX125" fmla="*/ 11330682 w 12205236"/>
              <a:gd name="connsiteY125" fmla="*/ 166697 h 1044430"/>
              <a:gd name="connsiteX126" fmla="*/ 11320587 w 12205236"/>
              <a:gd name="connsiteY126" fmla="*/ 169315 h 1044430"/>
              <a:gd name="connsiteX127" fmla="*/ 11315166 w 12205236"/>
              <a:gd name="connsiteY127" fmla="*/ 172680 h 1044430"/>
              <a:gd name="connsiteX128" fmla="*/ 11277776 w 12205236"/>
              <a:gd name="connsiteY128" fmla="*/ 204461 h 1044430"/>
              <a:gd name="connsiteX129" fmla="*/ 11265436 w 12205236"/>
              <a:gd name="connsiteY129" fmla="*/ 217174 h 1044430"/>
              <a:gd name="connsiteX130" fmla="*/ 11199630 w 12205236"/>
              <a:gd name="connsiteY130" fmla="*/ 287467 h 1044430"/>
              <a:gd name="connsiteX131" fmla="*/ 11051004 w 12205236"/>
              <a:gd name="connsiteY131" fmla="*/ 311958 h 1044430"/>
              <a:gd name="connsiteX132" fmla="*/ 11045770 w 12205236"/>
              <a:gd name="connsiteY132" fmla="*/ 310088 h 1044430"/>
              <a:gd name="connsiteX133" fmla="*/ 11027636 w 12205236"/>
              <a:gd name="connsiteY133" fmla="*/ 345983 h 1044430"/>
              <a:gd name="connsiteX134" fmla="*/ 11014175 w 12205236"/>
              <a:gd name="connsiteY134" fmla="*/ 376643 h 1044430"/>
              <a:gd name="connsiteX135" fmla="*/ 11019036 w 12205236"/>
              <a:gd name="connsiteY135" fmla="*/ 430484 h 1044430"/>
              <a:gd name="connsiteX136" fmla="*/ 11019036 w 12205236"/>
              <a:gd name="connsiteY136" fmla="*/ 430671 h 1044430"/>
              <a:gd name="connsiteX137" fmla="*/ 11019784 w 12205236"/>
              <a:gd name="connsiteY137" fmla="*/ 435158 h 1044430"/>
              <a:gd name="connsiteX138" fmla="*/ 11028197 w 12205236"/>
              <a:gd name="connsiteY138" fmla="*/ 513490 h 1044430"/>
              <a:gd name="connsiteX139" fmla="*/ 11049322 w 12205236"/>
              <a:gd name="connsiteY139" fmla="*/ 556676 h 1044430"/>
              <a:gd name="connsiteX140" fmla="*/ 11049883 w 12205236"/>
              <a:gd name="connsiteY140" fmla="*/ 566023 h 1044430"/>
              <a:gd name="connsiteX141" fmla="*/ 11085590 w 12205236"/>
              <a:gd name="connsiteY141" fmla="*/ 679128 h 1044430"/>
              <a:gd name="connsiteX142" fmla="*/ 11104472 w 12205236"/>
              <a:gd name="connsiteY142" fmla="*/ 689971 h 1044430"/>
              <a:gd name="connsiteX143" fmla="*/ 11317035 w 12205236"/>
              <a:gd name="connsiteY143" fmla="*/ 699880 h 1044430"/>
              <a:gd name="connsiteX144" fmla="*/ 11460986 w 12205236"/>
              <a:gd name="connsiteY144" fmla="*/ 711097 h 1044430"/>
              <a:gd name="connsiteX145" fmla="*/ 11472764 w 12205236"/>
              <a:gd name="connsiteY145" fmla="*/ 703993 h 1044430"/>
              <a:gd name="connsiteX146" fmla="*/ 11480056 w 12205236"/>
              <a:gd name="connsiteY146" fmla="*/ 653703 h 1044430"/>
              <a:gd name="connsiteX147" fmla="*/ 11491272 w 12205236"/>
              <a:gd name="connsiteY147" fmla="*/ 594066 h 1044430"/>
              <a:gd name="connsiteX148" fmla="*/ 11500620 w 12205236"/>
              <a:gd name="connsiteY148" fmla="*/ 565649 h 1044430"/>
              <a:gd name="connsiteX149" fmla="*/ 11508659 w 12205236"/>
              <a:gd name="connsiteY149" fmla="*/ 503582 h 1044430"/>
              <a:gd name="connsiteX150" fmla="*/ 11499124 w 12205236"/>
              <a:gd name="connsiteY150" fmla="*/ 492925 h 1044430"/>
              <a:gd name="connsiteX151" fmla="*/ 11412193 w 12205236"/>
              <a:gd name="connsiteY151" fmla="*/ 457405 h 1044430"/>
              <a:gd name="connsiteX152" fmla="*/ 11392189 w 12205236"/>
              <a:gd name="connsiteY152" fmla="*/ 434036 h 1044430"/>
              <a:gd name="connsiteX153" fmla="*/ 11392002 w 12205236"/>
              <a:gd name="connsiteY153" fmla="*/ 434223 h 1044430"/>
              <a:gd name="connsiteX154" fmla="*/ 11380785 w 12205236"/>
              <a:gd name="connsiteY154" fmla="*/ 413845 h 1044430"/>
              <a:gd name="connsiteX155" fmla="*/ 11366950 w 12205236"/>
              <a:gd name="connsiteY155" fmla="*/ 381503 h 1044430"/>
              <a:gd name="connsiteX156" fmla="*/ 11350474 w 12205236"/>
              <a:gd name="connsiteY156" fmla="*/ 306943 h 1044430"/>
              <a:gd name="connsiteX157" fmla="*/ 11346947 w 12205236"/>
              <a:gd name="connsiteY157" fmla="*/ 216052 h 1044430"/>
              <a:gd name="connsiteX158" fmla="*/ 11352369 w 12205236"/>
              <a:gd name="connsiteY158" fmla="*/ 178475 h 1044430"/>
              <a:gd name="connsiteX159" fmla="*/ 11354986 w 12205236"/>
              <a:gd name="connsiteY159" fmla="*/ 164828 h 1044430"/>
              <a:gd name="connsiteX160" fmla="*/ 11349751 w 12205236"/>
              <a:gd name="connsiteY160" fmla="*/ 159406 h 1044430"/>
              <a:gd name="connsiteX161" fmla="*/ 10931520 w 12205236"/>
              <a:gd name="connsiteY161" fmla="*/ 265 h 1044430"/>
              <a:gd name="connsiteX162" fmla="*/ 10940144 w 12205236"/>
              <a:gd name="connsiteY162" fmla="*/ 2929 h 1044430"/>
              <a:gd name="connsiteX163" fmla="*/ 10943321 w 12205236"/>
              <a:gd name="connsiteY163" fmla="*/ 6668 h 1044430"/>
              <a:gd name="connsiteX164" fmla="*/ 10943695 w 12205236"/>
              <a:gd name="connsiteY164" fmla="*/ 30224 h 1044430"/>
              <a:gd name="connsiteX165" fmla="*/ 10937526 w 12205236"/>
              <a:gd name="connsiteY165" fmla="*/ 48731 h 1044430"/>
              <a:gd name="connsiteX166" fmla="*/ 10936218 w 12205236"/>
              <a:gd name="connsiteY166" fmla="*/ 54901 h 1044430"/>
              <a:gd name="connsiteX167" fmla="*/ 10930983 w 12205236"/>
              <a:gd name="connsiteY167" fmla="*/ 47797 h 1044430"/>
              <a:gd name="connsiteX168" fmla="*/ 10930422 w 12205236"/>
              <a:gd name="connsiteY168" fmla="*/ 68175 h 1044430"/>
              <a:gd name="connsiteX169" fmla="*/ 10937713 w 12205236"/>
              <a:gd name="connsiteY169" fmla="*/ 79765 h 1044430"/>
              <a:gd name="connsiteX170" fmla="*/ 10973794 w 12205236"/>
              <a:gd name="connsiteY170" fmla="*/ 105751 h 1044430"/>
              <a:gd name="connsiteX171" fmla="*/ 10977346 w 12205236"/>
              <a:gd name="connsiteY171" fmla="*/ 109864 h 1044430"/>
              <a:gd name="connsiteX172" fmla="*/ 11013802 w 12205236"/>
              <a:gd name="connsiteY172" fmla="*/ 137159 h 1044430"/>
              <a:gd name="connsiteX173" fmla="*/ 11039975 w 12205236"/>
              <a:gd name="connsiteY173" fmla="*/ 163145 h 1044430"/>
              <a:gd name="connsiteX174" fmla="*/ 11087834 w 12205236"/>
              <a:gd name="connsiteY174" fmla="*/ 197731 h 1044430"/>
              <a:gd name="connsiteX175" fmla="*/ 11181870 w 12205236"/>
              <a:gd name="connsiteY175" fmla="*/ 189131 h 1044430"/>
              <a:gd name="connsiteX176" fmla="*/ 11210660 w 12205236"/>
              <a:gd name="connsiteY176" fmla="*/ 156041 h 1044430"/>
              <a:gd name="connsiteX177" fmla="*/ 11217204 w 12205236"/>
              <a:gd name="connsiteY177" fmla="*/ 145011 h 1044430"/>
              <a:gd name="connsiteX178" fmla="*/ 11235712 w 12205236"/>
              <a:gd name="connsiteY178" fmla="*/ 107621 h 1044430"/>
              <a:gd name="connsiteX179" fmla="*/ 11240946 w 12205236"/>
              <a:gd name="connsiteY179" fmla="*/ 77335 h 1044430"/>
              <a:gd name="connsiteX180" fmla="*/ 11252911 w 12205236"/>
              <a:gd name="connsiteY180" fmla="*/ 63875 h 1044430"/>
              <a:gd name="connsiteX181" fmla="*/ 11248798 w 12205236"/>
              <a:gd name="connsiteY181" fmla="*/ 58827 h 1044430"/>
              <a:gd name="connsiteX182" fmla="*/ 11254220 w 12205236"/>
              <a:gd name="connsiteY182" fmla="*/ 58453 h 1044430"/>
              <a:gd name="connsiteX183" fmla="*/ 11256650 w 12205236"/>
              <a:gd name="connsiteY183" fmla="*/ 60136 h 1044430"/>
              <a:gd name="connsiteX184" fmla="*/ 11279458 w 12205236"/>
              <a:gd name="connsiteY184" fmla="*/ 63501 h 1044430"/>
              <a:gd name="connsiteX185" fmla="*/ 11317035 w 12205236"/>
              <a:gd name="connsiteY185" fmla="*/ 66305 h 1044430"/>
              <a:gd name="connsiteX186" fmla="*/ 11329186 w 12205236"/>
              <a:gd name="connsiteY186" fmla="*/ 70605 h 1044430"/>
              <a:gd name="connsiteX187" fmla="*/ 11336665 w 12205236"/>
              <a:gd name="connsiteY187" fmla="*/ 72848 h 1044430"/>
              <a:gd name="connsiteX188" fmla="*/ 11374428 w 12205236"/>
              <a:gd name="connsiteY188" fmla="*/ 73222 h 1044430"/>
              <a:gd name="connsiteX189" fmla="*/ 11397236 w 12205236"/>
              <a:gd name="connsiteY189" fmla="*/ 74157 h 1044430"/>
              <a:gd name="connsiteX190" fmla="*/ 11411632 w 12205236"/>
              <a:gd name="connsiteY190" fmla="*/ 80887 h 1044430"/>
              <a:gd name="connsiteX191" fmla="*/ 11431822 w 12205236"/>
              <a:gd name="connsiteY191" fmla="*/ 116595 h 1044430"/>
              <a:gd name="connsiteX192" fmla="*/ 11428457 w 12205236"/>
              <a:gd name="connsiteY192" fmla="*/ 136037 h 1044430"/>
              <a:gd name="connsiteX193" fmla="*/ 11425092 w 12205236"/>
              <a:gd name="connsiteY193" fmla="*/ 135103 h 1044430"/>
              <a:gd name="connsiteX194" fmla="*/ 11421353 w 12205236"/>
              <a:gd name="connsiteY194" fmla="*/ 139029 h 1044430"/>
              <a:gd name="connsiteX195" fmla="*/ 11401350 w 12205236"/>
              <a:gd name="connsiteY195" fmla="*/ 152489 h 1044430"/>
              <a:gd name="connsiteX196" fmla="*/ 11380224 w 12205236"/>
              <a:gd name="connsiteY196" fmla="*/ 155293 h 1044430"/>
              <a:gd name="connsiteX197" fmla="*/ 11358912 w 12205236"/>
              <a:gd name="connsiteY197" fmla="*/ 174549 h 1044430"/>
              <a:gd name="connsiteX198" fmla="*/ 11358164 w 12205236"/>
              <a:gd name="connsiteY198" fmla="*/ 181840 h 1044430"/>
              <a:gd name="connsiteX199" fmla="*/ 11352742 w 12205236"/>
              <a:gd name="connsiteY199" fmla="*/ 221100 h 1044430"/>
              <a:gd name="connsiteX200" fmla="*/ 11351995 w 12205236"/>
              <a:gd name="connsiteY200" fmla="*/ 256620 h 1044430"/>
              <a:gd name="connsiteX201" fmla="*/ 11363399 w 12205236"/>
              <a:gd name="connsiteY201" fmla="*/ 347104 h 1044430"/>
              <a:gd name="connsiteX202" fmla="*/ 11399854 w 12205236"/>
              <a:gd name="connsiteY202" fmla="*/ 420389 h 1044430"/>
              <a:gd name="connsiteX203" fmla="*/ 11514454 w 12205236"/>
              <a:gd name="connsiteY203" fmla="*/ 454975 h 1044430"/>
              <a:gd name="connsiteX204" fmla="*/ 11525298 w 12205236"/>
              <a:gd name="connsiteY204" fmla="*/ 443758 h 1044430"/>
              <a:gd name="connsiteX205" fmla="*/ 11537449 w 12205236"/>
              <a:gd name="connsiteY205" fmla="*/ 387299 h 1044430"/>
              <a:gd name="connsiteX206" fmla="*/ 11538010 w 12205236"/>
              <a:gd name="connsiteY206" fmla="*/ 373464 h 1044430"/>
              <a:gd name="connsiteX207" fmla="*/ 11532402 w 12205236"/>
              <a:gd name="connsiteY207" fmla="*/ 322614 h 1044430"/>
              <a:gd name="connsiteX208" fmla="*/ 11533150 w 12205236"/>
              <a:gd name="connsiteY208" fmla="*/ 320184 h 1044430"/>
              <a:gd name="connsiteX209" fmla="*/ 11534271 w 12205236"/>
              <a:gd name="connsiteY209" fmla="*/ 314949 h 1044430"/>
              <a:gd name="connsiteX210" fmla="*/ 11551844 w 12205236"/>
              <a:gd name="connsiteY210" fmla="*/ 281298 h 1044430"/>
              <a:gd name="connsiteX211" fmla="*/ 11568109 w 12205236"/>
              <a:gd name="connsiteY211" fmla="*/ 272137 h 1044430"/>
              <a:gd name="connsiteX212" fmla="*/ 11574465 w 12205236"/>
              <a:gd name="connsiteY212" fmla="*/ 255873 h 1044430"/>
              <a:gd name="connsiteX213" fmla="*/ 11576709 w 12205236"/>
              <a:gd name="connsiteY213" fmla="*/ 255312 h 1044430"/>
              <a:gd name="connsiteX214" fmla="*/ 11578765 w 12205236"/>
              <a:gd name="connsiteY214" fmla="*/ 239608 h 1044430"/>
              <a:gd name="connsiteX215" fmla="*/ 11575587 w 12205236"/>
              <a:gd name="connsiteY215" fmla="*/ 231756 h 1044430"/>
              <a:gd name="connsiteX216" fmla="*/ 11567735 w 12205236"/>
              <a:gd name="connsiteY216" fmla="*/ 236430 h 1044430"/>
              <a:gd name="connsiteX217" fmla="*/ 11562688 w 12205236"/>
              <a:gd name="connsiteY217" fmla="*/ 238486 h 1044430"/>
              <a:gd name="connsiteX218" fmla="*/ 11563248 w 12205236"/>
              <a:gd name="connsiteY218" fmla="*/ 208948 h 1044430"/>
              <a:gd name="connsiteX219" fmla="*/ 11576522 w 12205236"/>
              <a:gd name="connsiteY219" fmla="*/ 198666 h 1044430"/>
              <a:gd name="connsiteX220" fmla="*/ 11578952 w 12205236"/>
              <a:gd name="connsiteY220" fmla="*/ 186140 h 1044430"/>
              <a:gd name="connsiteX221" fmla="*/ 11571100 w 12205236"/>
              <a:gd name="connsiteY221" fmla="*/ 171184 h 1044430"/>
              <a:gd name="connsiteX222" fmla="*/ 11574465 w 12205236"/>
              <a:gd name="connsiteY222" fmla="*/ 153050 h 1044430"/>
              <a:gd name="connsiteX223" fmla="*/ 11578578 w 12205236"/>
              <a:gd name="connsiteY223" fmla="*/ 129868 h 1044430"/>
              <a:gd name="connsiteX224" fmla="*/ 11575400 w 12205236"/>
              <a:gd name="connsiteY224" fmla="*/ 124073 h 1044430"/>
              <a:gd name="connsiteX225" fmla="*/ 11572409 w 12205236"/>
              <a:gd name="connsiteY225" fmla="*/ 124073 h 1044430"/>
              <a:gd name="connsiteX226" fmla="*/ 11572409 w 12205236"/>
              <a:gd name="connsiteY226" fmla="*/ 122390 h 1044430"/>
              <a:gd name="connsiteX227" fmla="*/ 11582878 w 12205236"/>
              <a:gd name="connsiteY227" fmla="*/ 105004 h 1044430"/>
              <a:gd name="connsiteX228" fmla="*/ 11595591 w 12205236"/>
              <a:gd name="connsiteY228" fmla="*/ 97339 h 1044430"/>
              <a:gd name="connsiteX229" fmla="*/ 11666258 w 12205236"/>
              <a:gd name="connsiteY229" fmla="*/ 134916 h 1044430"/>
              <a:gd name="connsiteX230" fmla="*/ 11667754 w 12205236"/>
              <a:gd name="connsiteY230" fmla="*/ 137159 h 1044430"/>
              <a:gd name="connsiteX231" fmla="*/ 11668875 w 12205236"/>
              <a:gd name="connsiteY231" fmla="*/ 163893 h 1044430"/>
              <a:gd name="connsiteX232" fmla="*/ 11675231 w 12205236"/>
              <a:gd name="connsiteY232" fmla="*/ 182588 h 1044430"/>
              <a:gd name="connsiteX233" fmla="*/ 11694861 w 12205236"/>
              <a:gd name="connsiteY233" fmla="*/ 195114 h 1044430"/>
              <a:gd name="connsiteX234" fmla="*/ 11716174 w 12205236"/>
              <a:gd name="connsiteY234" fmla="*/ 226334 h 1044430"/>
              <a:gd name="connsiteX235" fmla="*/ 11733747 w 12205236"/>
              <a:gd name="connsiteY235" fmla="*/ 283167 h 1044430"/>
              <a:gd name="connsiteX236" fmla="*/ 11737673 w 12205236"/>
              <a:gd name="connsiteY236" fmla="*/ 337383 h 1044430"/>
              <a:gd name="connsiteX237" fmla="*/ 11735804 w 12205236"/>
              <a:gd name="connsiteY237" fmla="*/ 409172 h 1044430"/>
              <a:gd name="connsiteX238" fmla="*/ 11742534 w 12205236"/>
              <a:gd name="connsiteY238" fmla="*/ 502273 h 1044430"/>
              <a:gd name="connsiteX239" fmla="*/ 11749451 w 12205236"/>
              <a:gd name="connsiteY239" fmla="*/ 573875 h 1044430"/>
              <a:gd name="connsiteX240" fmla="*/ 11743094 w 12205236"/>
              <a:gd name="connsiteY240" fmla="*/ 614069 h 1044430"/>
              <a:gd name="connsiteX241" fmla="*/ 11740477 w 12205236"/>
              <a:gd name="connsiteY241" fmla="*/ 624539 h 1044430"/>
              <a:gd name="connsiteX242" fmla="*/ 11732625 w 12205236"/>
              <a:gd name="connsiteY242" fmla="*/ 663798 h 1044430"/>
              <a:gd name="connsiteX243" fmla="*/ 11729634 w 12205236"/>
              <a:gd name="connsiteY243" fmla="*/ 674080 h 1044430"/>
              <a:gd name="connsiteX244" fmla="*/ 11712248 w 12205236"/>
              <a:gd name="connsiteY244" fmla="*/ 697823 h 1044430"/>
              <a:gd name="connsiteX245" fmla="*/ 11700283 w 12205236"/>
              <a:gd name="connsiteY245" fmla="*/ 726240 h 1044430"/>
              <a:gd name="connsiteX246" fmla="*/ 11704957 w 12205236"/>
              <a:gd name="connsiteY246" fmla="*/ 730353 h 1044430"/>
              <a:gd name="connsiteX247" fmla="*/ 11717330 w 12205236"/>
              <a:gd name="connsiteY247" fmla="*/ 732929 h 1044430"/>
              <a:gd name="connsiteX248" fmla="*/ 12192000 w 12205236"/>
              <a:gd name="connsiteY248" fmla="*/ 732929 h 1044430"/>
              <a:gd name="connsiteX249" fmla="*/ 12192000 w 12205236"/>
              <a:gd name="connsiteY249" fmla="*/ 825550 h 1044430"/>
              <a:gd name="connsiteX250" fmla="*/ 12205236 w 12205236"/>
              <a:gd name="connsiteY250" fmla="*/ 832802 h 1044430"/>
              <a:gd name="connsiteX251" fmla="*/ 12204487 w 12205236"/>
              <a:gd name="connsiteY251" fmla="*/ 1036765 h 1044430"/>
              <a:gd name="connsiteX252" fmla="*/ 12196822 w 12205236"/>
              <a:gd name="connsiteY252" fmla="*/ 1044430 h 1044430"/>
              <a:gd name="connsiteX253" fmla="*/ 10934909 w 12205236"/>
              <a:gd name="connsiteY253" fmla="*/ 1044243 h 1044430"/>
              <a:gd name="connsiteX254" fmla="*/ 0 w 12205236"/>
              <a:gd name="connsiteY254" fmla="*/ 908775 h 1044430"/>
              <a:gd name="connsiteX255" fmla="*/ 0 w 12205236"/>
              <a:gd name="connsiteY255" fmla="*/ 732929 h 1044430"/>
              <a:gd name="connsiteX256" fmla="*/ 10184483 w 12205236"/>
              <a:gd name="connsiteY256" fmla="*/ 732929 h 1044430"/>
              <a:gd name="connsiteX257" fmla="*/ 10336481 w 12205236"/>
              <a:gd name="connsiteY257" fmla="*/ 714462 h 1044430"/>
              <a:gd name="connsiteX258" fmla="*/ 10349568 w 12205236"/>
              <a:gd name="connsiteY258" fmla="*/ 713901 h 1044430"/>
              <a:gd name="connsiteX259" fmla="*/ 10356111 w 12205236"/>
              <a:gd name="connsiteY259" fmla="*/ 709414 h 1044430"/>
              <a:gd name="connsiteX260" fmla="*/ 10354615 w 12205236"/>
              <a:gd name="connsiteY260" fmla="*/ 679128 h 1044430"/>
              <a:gd name="connsiteX261" fmla="*/ 10358167 w 12205236"/>
              <a:gd name="connsiteY261" fmla="*/ 520594 h 1044430"/>
              <a:gd name="connsiteX262" fmla="*/ 10372188 w 12205236"/>
              <a:gd name="connsiteY262" fmla="*/ 482269 h 1044430"/>
              <a:gd name="connsiteX263" fmla="*/ 10396679 w 12205236"/>
              <a:gd name="connsiteY263" fmla="*/ 451984 h 1044430"/>
              <a:gd name="connsiteX264" fmla="*/ 10447903 w 12205236"/>
              <a:gd name="connsiteY264" fmla="*/ 334765 h 1044430"/>
              <a:gd name="connsiteX265" fmla="*/ 10448464 w 12205236"/>
              <a:gd name="connsiteY265" fmla="*/ 261107 h 1044430"/>
              <a:gd name="connsiteX266" fmla="*/ 10446408 w 12205236"/>
              <a:gd name="connsiteY266" fmla="*/ 225774 h 1044430"/>
              <a:gd name="connsiteX267" fmla="*/ 10448464 w 12205236"/>
              <a:gd name="connsiteY267" fmla="*/ 215678 h 1044430"/>
              <a:gd name="connsiteX268" fmla="*/ 10453512 w 12205236"/>
              <a:gd name="connsiteY268" fmla="*/ 201096 h 1044430"/>
              <a:gd name="connsiteX269" fmla="*/ 10442856 w 12205236"/>
              <a:gd name="connsiteY269" fmla="*/ 229139 h 1044430"/>
              <a:gd name="connsiteX270" fmla="*/ 10417991 w 12205236"/>
              <a:gd name="connsiteY270" fmla="*/ 307471 h 1044430"/>
              <a:gd name="connsiteX271" fmla="*/ 10413318 w 12205236"/>
              <a:gd name="connsiteY271" fmla="*/ 312331 h 1044430"/>
              <a:gd name="connsiteX272" fmla="*/ 10410513 w 12205236"/>
              <a:gd name="connsiteY272" fmla="*/ 310649 h 1044430"/>
              <a:gd name="connsiteX273" fmla="*/ 10388266 w 12205236"/>
              <a:gd name="connsiteY273" fmla="*/ 406929 h 1044430"/>
              <a:gd name="connsiteX274" fmla="*/ 10366767 w 12205236"/>
              <a:gd name="connsiteY274" fmla="*/ 418706 h 1044430"/>
              <a:gd name="connsiteX275" fmla="*/ 10364337 w 12205236"/>
              <a:gd name="connsiteY275" fmla="*/ 417398 h 1044430"/>
              <a:gd name="connsiteX276" fmla="*/ 10363963 w 12205236"/>
              <a:gd name="connsiteY276" fmla="*/ 416650 h 1044430"/>
              <a:gd name="connsiteX277" fmla="*/ 10365458 w 12205236"/>
              <a:gd name="connsiteY277" fmla="*/ 415528 h 1044430"/>
              <a:gd name="connsiteX278" fmla="*/ 10368263 w 12205236"/>
              <a:gd name="connsiteY278" fmla="*/ 397768 h 1044430"/>
              <a:gd name="connsiteX279" fmla="*/ 10360784 w 12205236"/>
              <a:gd name="connsiteY279" fmla="*/ 413472 h 1044430"/>
              <a:gd name="connsiteX280" fmla="*/ 10362841 w 12205236"/>
              <a:gd name="connsiteY280" fmla="*/ 393468 h 1044430"/>
              <a:gd name="connsiteX281" fmla="*/ 10356298 w 12205236"/>
              <a:gd name="connsiteY281" fmla="*/ 413659 h 1044430"/>
              <a:gd name="connsiteX282" fmla="*/ 10355737 w 12205236"/>
              <a:gd name="connsiteY282" fmla="*/ 411041 h 1044430"/>
              <a:gd name="connsiteX283" fmla="*/ 10356671 w 12205236"/>
              <a:gd name="connsiteY283" fmla="*/ 393468 h 1044430"/>
              <a:gd name="connsiteX284" fmla="*/ 10355176 w 12205236"/>
              <a:gd name="connsiteY284" fmla="*/ 360004 h 1044430"/>
              <a:gd name="connsiteX285" fmla="*/ 10369010 w 12205236"/>
              <a:gd name="connsiteY285" fmla="*/ 311023 h 1044430"/>
              <a:gd name="connsiteX286" fmla="*/ 10397053 w 12205236"/>
              <a:gd name="connsiteY286" fmla="*/ 275129 h 1044430"/>
              <a:gd name="connsiteX287" fmla="*/ 10414252 w 12205236"/>
              <a:gd name="connsiteY287" fmla="*/ 237925 h 1044430"/>
              <a:gd name="connsiteX288" fmla="*/ 10429582 w 12205236"/>
              <a:gd name="connsiteY288" fmla="*/ 193244 h 1044430"/>
              <a:gd name="connsiteX289" fmla="*/ 10435751 w 12205236"/>
              <a:gd name="connsiteY289" fmla="*/ 178849 h 1044430"/>
              <a:gd name="connsiteX290" fmla="*/ 10450521 w 12205236"/>
              <a:gd name="connsiteY290" fmla="*/ 160902 h 1044430"/>
              <a:gd name="connsiteX291" fmla="*/ 10481368 w 12205236"/>
              <a:gd name="connsiteY291" fmla="*/ 133233 h 1044430"/>
              <a:gd name="connsiteX292" fmla="*/ 10489406 w 12205236"/>
              <a:gd name="connsiteY292" fmla="*/ 118277 h 1044430"/>
              <a:gd name="connsiteX293" fmla="*/ 10506232 w 12205236"/>
              <a:gd name="connsiteY293" fmla="*/ 95282 h 1044430"/>
              <a:gd name="connsiteX294" fmla="*/ 10529227 w 12205236"/>
              <a:gd name="connsiteY294" fmla="*/ 93039 h 1044430"/>
              <a:gd name="connsiteX295" fmla="*/ 10577460 w 12205236"/>
              <a:gd name="connsiteY295" fmla="*/ 80139 h 1044430"/>
              <a:gd name="connsiteX296" fmla="*/ 10582321 w 12205236"/>
              <a:gd name="connsiteY296" fmla="*/ 68361 h 1044430"/>
              <a:gd name="connsiteX297" fmla="*/ 10581947 w 12205236"/>
              <a:gd name="connsiteY297" fmla="*/ 62005 h 1044430"/>
              <a:gd name="connsiteX298" fmla="*/ 10581572 w 12205236"/>
              <a:gd name="connsiteY298" fmla="*/ 47984 h 1044430"/>
              <a:gd name="connsiteX299" fmla="*/ 10576899 w 12205236"/>
              <a:gd name="connsiteY299" fmla="*/ 34336 h 1044430"/>
              <a:gd name="connsiteX300" fmla="*/ 10572599 w 12205236"/>
              <a:gd name="connsiteY300" fmla="*/ 17137 h 1044430"/>
              <a:gd name="connsiteX301" fmla="*/ 10579329 w 12205236"/>
              <a:gd name="connsiteY301" fmla="*/ 1246 h 1044430"/>
              <a:gd name="connsiteX302" fmla="*/ 10594846 w 12205236"/>
              <a:gd name="connsiteY302" fmla="*/ 6107 h 1044430"/>
              <a:gd name="connsiteX303" fmla="*/ 10632984 w 12205236"/>
              <a:gd name="connsiteY303" fmla="*/ 23867 h 1044430"/>
              <a:gd name="connsiteX304" fmla="*/ 10701595 w 12205236"/>
              <a:gd name="connsiteY304" fmla="*/ 30971 h 1044430"/>
              <a:gd name="connsiteX305" fmla="*/ 10770392 w 12205236"/>
              <a:gd name="connsiteY305" fmla="*/ 33215 h 1044430"/>
              <a:gd name="connsiteX306" fmla="*/ 10898080 w 12205236"/>
              <a:gd name="connsiteY306" fmla="*/ 20689 h 1044430"/>
              <a:gd name="connsiteX307" fmla="*/ 10923878 w 12205236"/>
              <a:gd name="connsiteY307" fmla="*/ 5172 h 1044430"/>
              <a:gd name="connsiteX308" fmla="*/ 10931520 w 12205236"/>
              <a:gd name="connsiteY308" fmla="*/ 265 h 1044430"/>
              <a:gd name="connsiteX0" fmla="*/ 11634616 w 12292893"/>
              <a:gd name="connsiteY0" fmla="*/ 695510 h 1046071"/>
              <a:gd name="connsiteX1" fmla="*/ 11628681 w 12292893"/>
              <a:gd name="connsiteY1" fmla="*/ 699880 h 1046071"/>
              <a:gd name="connsiteX2" fmla="*/ 11627185 w 12292893"/>
              <a:gd name="connsiteY2" fmla="*/ 725492 h 1046071"/>
              <a:gd name="connsiteX3" fmla="*/ 11644384 w 12292893"/>
              <a:gd name="connsiteY3" fmla="*/ 729979 h 1046071"/>
              <a:gd name="connsiteX4" fmla="*/ 11651863 w 12292893"/>
              <a:gd name="connsiteY4" fmla="*/ 730913 h 1046071"/>
              <a:gd name="connsiteX5" fmla="*/ 11663080 w 12292893"/>
              <a:gd name="connsiteY5" fmla="*/ 719883 h 1046071"/>
              <a:gd name="connsiteX6" fmla="*/ 11662519 w 12292893"/>
              <a:gd name="connsiteY6" fmla="*/ 715209 h 1046071"/>
              <a:gd name="connsiteX7" fmla="*/ 11641954 w 12292893"/>
              <a:gd name="connsiteY7" fmla="*/ 696328 h 1046071"/>
              <a:gd name="connsiteX8" fmla="*/ 11634616 w 12292893"/>
              <a:gd name="connsiteY8" fmla="*/ 695510 h 1046071"/>
              <a:gd name="connsiteX9" fmla="*/ 11559135 w 12292893"/>
              <a:gd name="connsiteY9" fmla="*/ 473903 h 1046071"/>
              <a:gd name="connsiteX10" fmla="*/ 11555396 w 12292893"/>
              <a:gd name="connsiteY10" fmla="*/ 476100 h 1046071"/>
              <a:gd name="connsiteX11" fmla="*/ 11542684 w 12292893"/>
              <a:gd name="connsiteY11" fmla="*/ 481895 h 1046071"/>
              <a:gd name="connsiteX12" fmla="*/ 11525110 w 12292893"/>
              <a:gd name="connsiteY12" fmla="*/ 505078 h 1046071"/>
              <a:gd name="connsiteX13" fmla="*/ 11524736 w 12292893"/>
              <a:gd name="connsiteY13" fmla="*/ 515360 h 1046071"/>
              <a:gd name="connsiteX14" fmla="*/ 11519876 w 12292893"/>
              <a:gd name="connsiteY14" fmla="*/ 555928 h 1046071"/>
              <a:gd name="connsiteX15" fmla="*/ 11506976 w 12292893"/>
              <a:gd name="connsiteY15" fmla="*/ 603787 h 1046071"/>
              <a:gd name="connsiteX16" fmla="*/ 11503611 w 12292893"/>
              <a:gd name="connsiteY16" fmla="*/ 628652 h 1046071"/>
              <a:gd name="connsiteX17" fmla="*/ 11498190 w 12292893"/>
              <a:gd name="connsiteY17" fmla="*/ 677072 h 1046071"/>
              <a:gd name="connsiteX18" fmla="*/ 11491646 w 12292893"/>
              <a:gd name="connsiteY18" fmla="*/ 701375 h 1046071"/>
              <a:gd name="connsiteX19" fmla="*/ 11500246 w 12292893"/>
              <a:gd name="connsiteY19" fmla="*/ 714275 h 1046071"/>
              <a:gd name="connsiteX20" fmla="*/ 11579139 w 12292893"/>
              <a:gd name="connsiteY20" fmla="*/ 722314 h 1046071"/>
              <a:gd name="connsiteX21" fmla="*/ 11601573 w 12292893"/>
              <a:gd name="connsiteY21" fmla="*/ 701188 h 1046071"/>
              <a:gd name="connsiteX22" fmla="*/ 11592039 w 12292893"/>
              <a:gd name="connsiteY22" fmla="*/ 685298 h 1046071"/>
              <a:gd name="connsiteX23" fmla="*/ 11574652 w 12292893"/>
              <a:gd name="connsiteY23" fmla="*/ 650525 h 1046071"/>
              <a:gd name="connsiteX24" fmla="*/ 11575400 w 12292893"/>
              <a:gd name="connsiteY24" fmla="*/ 643234 h 1046071"/>
              <a:gd name="connsiteX25" fmla="*/ 11572035 w 12292893"/>
              <a:gd name="connsiteY25" fmla="*/ 635008 h 1046071"/>
              <a:gd name="connsiteX26" fmla="*/ 11560257 w 12292893"/>
              <a:gd name="connsiteY26" fmla="*/ 640990 h 1046071"/>
              <a:gd name="connsiteX27" fmla="*/ 11552218 w 12292893"/>
              <a:gd name="connsiteY27" fmla="*/ 643047 h 1046071"/>
              <a:gd name="connsiteX28" fmla="*/ 11546797 w 12292893"/>
              <a:gd name="connsiteY28" fmla="*/ 630708 h 1046071"/>
              <a:gd name="connsiteX29" fmla="*/ 11548105 w 12292893"/>
              <a:gd name="connsiteY29" fmla="*/ 604535 h 1046071"/>
              <a:gd name="connsiteX30" fmla="*/ 11563248 w 12292893"/>
              <a:gd name="connsiteY30" fmla="*/ 482269 h 1046071"/>
              <a:gd name="connsiteX31" fmla="*/ 11562874 w 12292893"/>
              <a:gd name="connsiteY31" fmla="*/ 474230 h 1046071"/>
              <a:gd name="connsiteX32" fmla="*/ 11559135 w 12292893"/>
              <a:gd name="connsiteY32" fmla="*/ 473903 h 1046071"/>
              <a:gd name="connsiteX33" fmla="*/ 11566614 w 12292893"/>
              <a:gd name="connsiteY33" fmla="*/ 432915 h 1046071"/>
              <a:gd name="connsiteX34" fmla="*/ 11534832 w 12292893"/>
              <a:gd name="connsiteY34" fmla="*/ 477783 h 1046071"/>
              <a:gd name="connsiteX35" fmla="*/ 11566614 w 12292893"/>
              <a:gd name="connsiteY35" fmla="*/ 432915 h 1046071"/>
              <a:gd name="connsiteX36" fmla="*/ 11397236 w 12292893"/>
              <a:gd name="connsiteY36" fmla="*/ 427493 h 1046071"/>
              <a:gd name="connsiteX37" fmla="*/ 11415558 w 12292893"/>
              <a:gd name="connsiteY37" fmla="*/ 452544 h 1046071"/>
              <a:gd name="connsiteX38" fmla="*/ 11502676 w 12292893"/>
              <a:gd name="connsiteY38" fmla="*/ 486756 h 1046071"/>
              <a:gd name="connsiteX39" fmla="*/ 11513333 w 12292893"/>
              <a:gd name="connsiteY39" fmla="*/ 482269 h 1046071"/>
              <a:gd name="connsiteX40" fmla="*/ 11520063 w 12292893"/>
              <a:gd name="connsiteY40" fmla="*/ 459835 h 1046071"/>
              <a:gd name="connsiteX41" fmla="*/ 11397236 w 12292893"/>
              <a:gd name="connsiteY41" fmla="*/ 427493 h 1046071"/>
              <a:gd name="connsiteX42" fmla="*/ 10946687 w 12292893"/>
              <a:gd name="connsiteY42" fmla="*/ 423941 h 1046071"/>
              <a:gd name="connsiteX43" fmla="*/ 10942386 w 12292893"/>
              <a:gd name="connsiteY43" fmla="*/ 428241 h 1046071"/>
              <a:gd name="connsiteX44" fmla="*/ 10897893 w 12292893"/>
              <a:gd name="connsiteY44" fmla="*/ 500778 h 1046071"/>
              <a:gd name="connsiteX45" fmla="*/ 10888732 w 12292893"/>
              <a:gd name="connsiteY45" fmla="*/ 530876 h 1046071"/>
              <a:gd name="connsiteX46" fmla="*/ 10876394 w 12292893"/>
              <a:gd name="connsiteY46" fmla="*/ 565275 h 1046071"/>
              <a:gd name="connsiteX47" fmla="*/ 10840686 w 12292893"/>
              <a:gd name="connsiteY47" fmla="*/ 659311 h 1046071"/>
              <a:gd name="connsiteX48" fmla="*/ 10840312 w 12292893"/>
              <a:gd name="connsiteY48" fmla="*/ 679689 h 1046071"/>
              <a:gd name="connsiteX49" fmla="*/ 10848164 w 12292893"/>
              <a:gd name="connsiteY49" fmla="*/ 687167 h 1046071"/>
              <a:gd name="connsiteX50" fmla="*/ 10866859 w 12292893"/>
              <a:gd name="connsiteY50" fmla="*/ 686606 h 1046071"/>
              <a:gd name="connsiteX51" fmla="*/ 11009689 w 12292893"/>
              <a:gd name="connsiteY51" fmla="*/ 686606 h 1046071"/>
              <a:gd name="connsiteX52" fmla="*/ 11048948 w 12292893"/>
              <a:gd name="connsiteY52" fmla="*/ 686980 h 1046071"/>
              <a:gd name="connsiteX53" fmla="*/ 11054931 w 12292893"/>
              <a:gd name="connsiteY53" fmla="*/ 681559 h 1046071"/>
              <a:gd name="connsiteX54" fmla="*/ 10998846 w 12292893"/>
              <a:gd name="connsiteY54" fmla="*/ 577240 h 1046071"/>
              <a:gd name="connsiteX55" fmla="*/ 10985572 w 12292893"/>
              <a:gd name="connsiteY55" fmla="*/ 545459 h 1046071"/>
              <a:gd name="connsiteX56" fmla="*/ 10981272 w 12292893"/>
              <a:gd name="connsiteY56" fmla="*/ 514051 h 1046071"/>
              <a:gd name="connsiteX57" fmla="*/ 10950238 w 12292893"/>
              <a:gd name="connsiteY57" fmla="*/ 428989 h 1046071"/>
              <a:gd name="connsiteX58" fmla="*/ 10946687 w 12292893"/>
              <a:gd name="connsiteY58" fmla="*/ 423941 h 1046071"/>
              <a:gd name="connsiteX59" fmla="*/ 11552779 w 12292893"/>
              <a:gd name="connsiteY59" fmla="*/ 389729 h 1046071"/>
              <a:gd name="connsiteX60" fmla="*/ 11548853 w 12292893"/>
              <a:gd name="connsiteY60" fmla="*/ 393468 h 1046071"/>
              <a:gd name="connsiteX61" fmla="*/ 11541375 w 12292893"/>
              <a:gd name="connsiteY61" fmla="*/ 436654 h 1046071"/>
              <a:gd name="connsiteX62" fmla="*/ 11544180 w 12292893"/>
              <a:gd name="connsiteY62" fmla="*/ 440579 h 1046071"/>
              <a:gd name="connsiteX63" fmla="*/ 11569604 w 12292893"/>
              <a:gd name="connsiteY63" fmla="*/ 410854 h 1046071"/>
              <a:gd name="connsiteX64" fmla="*/ 11552779 w 12292893"/>
              <a:gd name="connsiteY64" fmla="*/ 389729 h 1046071"/>
              <a:gd name="connsiteX65" fmla="*/ 10553296 w 12292893"/>
              <a:gd name="connsiteY65" fmla="*/ 389238 h 1046071"/>
              <a:gd name="connsiteX66" fmla="*/ 10546613 w 12292893"/>
              <a:gd name="connsiteY66" fmla="*/ 392159 h 1046071"/>
              <a:gd name="connsiteX67" fmla="*/ 10495015 w 12292893"/>
              <a:gd name="connsiteY67" fmla="*/ 432540 h 1046071"/>
              <a:gd name="connsiteX68" fmla="*/ 10419487 w 12292893"/>
              <a:gd name="connsiteY68" fmla="*/ 513677 h 1046071"/>
              <a:gd name="connsiteX69" fmla="*/ 10408831 w 12292893"/>
              <a:gd name="connsiteY69" fmla="*/ 548824 h 1046071"/>
              <a:gd name="connsiteX70" fmla="*/ 10406027 w 12292893"/>
              <a:gd name="connsiteY70" fmla="*/ 564341 h 1046071"/>
              <a:gd name="connsiteX71" fmla="*/ 10395183 w 12292893"/>
              <a:gd name="connsiteY71" fmla="*/ 656881 h 1046071"/>
              <a:gd name="connsiteX72" fmla="*/ 10400605 w 12292893"/>
              <a:gd name="connsiteY72" fmla="*/ 701375 h 1046071"/>
              <a:gd name="connsiteX73" fmla="*/ 10411448 w 12292893"/>
              <a:gd name="connsiteY73" fmla="*/ 710910 h 1046071"/>
              <a:gd name="connsiteX74" fmla="*/ 10487911 w 12292893"/>
              <a:gd name="connsiteY74" fmla="*/ 705488 h 1046071"/>
              <a:gd name="connsiteX75" fmla="*/ 10681778 w 12292893"/>
              <a:gd name="connsiteY75" fmla="*/ 693336 h 1046071"/>
              <a:gd name="connsiteX76" fmla="*/ 10697669 w 12292893"/>
              <a:gd name="connsiteY76" fmla="*/ 681933 h 1046071"/>
              <a:gd name="connsiteX77" fmla="*/ 10679348 w 12292893"/>
              <a:gd name="connsiteY77" fmla="*/ 672585 h 1046071"/>
              <a:gd name="connsiteX78" fmla="*/ 10589238 w 12292893"/>
              <a:gd name="connsiteY78" fmla="*/ 551067 h 1046071"/>
              <a:gd name="connsiteX79" fmla="*/ 10563812 w 12292893"/>
              <a:gd name="connsiteY79" fmla="*/ 480213 h 1046071"/>
              <a:gd name="connsiteX80" fmla="*/ 10556895 w 12292893"/>
              <a:gd name="connsiteY80" fmla="*/ 395711 h 1046071"/>
              <a:gd name="connsiteX81" fmla="*/ 10553296 w 12292893"/>
              <a:gd name="connsiteY81" fmla="*/ 389238 h 1046071"/>
              <a:gd name="connsiteX82" fmla="*/ 10641210 w 12292893"/>
              <a:gd name="connsiteY82" fmla="*/ 347478 h 1046071"/>
              <a:gd name="connsiteX83" fmla="*/ 10632984 w 12292893"/>
              <a:gd name="connsiteY83" fmla="*/ 351404 h 1046071"/>
              <a:gd name="connsiteX84" fmla="*/ 10627562 w 12292893"/>
              <a:gd name="connsiteY84" fmla="*/ 370847 h 1046071"/>
              <a:gd name="connsiteX85" fmla="*/ 10624197 w 12292893"/>
              <a:gd name="connsiteY85" fmla="*/ 384494 h 1046071"/>
              <a:gd name="connsiteX86" fmla="*/ 10619897 w 12292893"/>
              <a:gd name="connsiteY86" fmla="*/ 408237 h 1046071"/>
              <a:gd name="connsiteX87" fmla="*/ 10618402 w 12292893"/>
              <a:gd name="connsiteY87" fmla="*/ 416276 h 1046071"/>
              <a:gd name="connsiteX88" fmla="*/ 10614850 w 12292893"/>
              <a:gd name="connsiteY88" fmla="*/ 491617 h 1046071"/>
              <a:gd name="connsiteX89" fmla="*/ 10628684 w 12292893"/>
              <a:gd name="connsiteY89" fmla="*/ 528446 h 1046071"/>
              <a:gd name="connsiteX90" fmla="*/ 10636349 w 12292893"/>
              <a:gd name="connsiteY90" fmla="*/ 543215 h 1046071"/>
              <a:gd name="connsiteX91" fmla="*/ 10660466 w 12292893"/>
              <a:gd name="connsiteY91" fmla="*/ 592383 h 1046071"/>
              <a:gd name="connsiteX92" fmla="*/ 10713372 w 12292893"/>
              <a:gd name="connsiteY92" fmla="*/ 648842 h 1046071"/>
              <a:gd name="connsiteX93" fmla="*/ 10729824 w 12292893"/>
              <a:gd name="connsiteY93" fmla="*/ 672024 h 1046071"/>
              <a:gd name="connsiteX94" fmla="*/ 10734685 w 12292893"/>
              <a:gd name="connsiteY94" fmla="*/ 678567 h 1046071"/>
              <a:gd name="connsiteX95" fmla="*/ 10779366 w 12292893"/>
              <a:gd name="connsiteY95" fmla="*/ 690719 h 1046071"/>
              <a:gd name="connsiteX96" fmla="*/ 10807409 w 12292893"/>
              <a:gd name="connsiteY96" fmla="*/ 669781 h 1046071"/>
              <a:gd name="connsiteX97" fmla="*/ 10813204 w 12292893"/>
              <a:gd name="connsiteY97" fmla="*/ 655012 h 1046071"/>
              <a:gd name="connsiteX98" fmla="*/ 10833956 w 12292893"/>
              <a:gd name="connsiteY98" fmla="*/ 531811 h 1046071"/>
              <a:gd name="connsiteX99" fmla="*/ 10842742 w 12292893"/>
              <a:gd name="connsiteY99" fmla="*/ 502086 h 1046071"/>
              <a:gd name="connsiteX100" fmla="*/ 10859754 w 12292893"/>
              <a:gd name="connsiteY100" fmla="*/ 474604 h 1046071"/>
              <a:gd name="connsiteX101" fmla="*/ 10892658 w 12292893"/>
              <a:gd name="connsiteY101" fmla="*/ 368790 h 1046071"/>
              <a:gd name="connsiteX102" fmla="*/ 10885180 w 12292893"/>
              <a:gd name="connsiteY102" fmla="*/ 362621 h 1046071"/>
              <a:gd name="connsiteX103" fmla="*/ 10836199 w 12292893"/>
              <a:gd name="connsiteY103" fmla="*/ 374025 h 1046071"/>
              <a:gd name="connsiteX104" fmla="*/ 10791518 w 12292893"/>
              <a:gd name="connsiteY104" fmla="*/ 379634 h 1046071"/>
              <a:gd name="connsiteX105" fmla="*/ 10745154 w 12292893"/>
              <a:gd name="connsiteY105" fmla="*/ 377016 h 1046071"/>
              <a:gd name="connsiteX106" fmla="*/ 10727020 w 12292893"/>
              <a:gd name="connsiteY106" fmla="*/ 374586 h 1046071"/>
              <a:gd name="connsiteX107" fmla="*/ 10711503 w 12292893"/>
              <a:gd name="connsiteY107" fmla="*/ 371408 h 1046071"/>
              <a:gd name="connsiteX108" fmla="*/ 10693369 w 12292893"/>
              <a:gd name="connsiteY108" fmla="*/ 367108 h 1046071"/>
              <a:gd name="connsiteX109" fmla="*/ 10653735 w 12292893"/>
              <a:gd name="connsiteY109" fmla="*/ 352713 h 1046071"/>
              <a:gd name="connsiteX110" fmla="*/ 10641210 w 12292893"/>
              <a:gd name="connsiteY110" fmla="*/ 347478 h 1046071"/>
              <a:gd name="connsiteX111" fmla="*/ 10369758 w 12292893"/>
              <a:gd name="connsiteY111" fmla="*/ 338879 h 1046071"/>
              <a:gd name="connsiteX112" fmla="*/ 10362654 w 12292893"/>
              <a:gd name="connsiteY112" fmla="*/ 357948 h 1046071"/>
              <a:gd name="connsiteX113" fmla="*/ 10364898 w 12292893"/>
              <a:gd name="connsiteY113" fmla="*/ 358695 h 1046071"/>
              <a:gd name="connsiteX114" fmla="*/ 10369758 w 12292893"/>
              <a:gd name="connsiteY114" fmla="*/ 338879 h 1046071"/>
              <a:gd name="connsiteX115" fmla="*/ 11346424 w 12292893"/>
              <a:gd name="connsiteY115" fmla="*/ 288619 h 1046071"/>
              <a:gd name="connsiteX116" fmla="*/ 11350474 w 12292893"/>
              <a:gd name="connsiteY116" fmla="*/ 306943 h 1046071"/>
              <a:gd name="connsiteX117" fmla="*/ 11351060 w 12292893"/>
              <a:gd name="connsiteY117" fmla="*/ 322053 h 1046071"/>
              <a:gd name="connsiteX118" fmla="*/ 11346424 w 12292893"/>
              <a:gd name="connsiteY118" fmla="*/ 288619 h 1046071"/>
              <a:gd name="connsiteX119" fmla="*/ 11349751 w 12292893"/>
              <a:gd name="connsiteY119" fmla="*/ 159406 h 1046071"/>
              <a:gd name="connsiteX120" fmla="*/ 11338160 w 12292893"/>
              <a:gd name="connsiteY120" fmla="*/ 178288 h 1046071"/>
              <a:gd name="connsiteX121" fmla="*/ 11336104 w 12292893"/>
              <a:gd name="connsiteY121" fmla="*/ 214183 h 1046071"/>
              <a:gd name="connsiteX122" fmla="*/ 11346424 w 12292893"/>
              <a:gd name="connsiteY122" fmla="*/ 288619 h 1046071"/>
              <a:gd name="connsiteX123" fmla="*/ 11329934 w 12292893"/>
              <a:gd name="connsiteY123" fmla="*/ 213996 h 1046071"/>
              <a:gd name="connsiteX124" fmla="*/ 11331617 w 12292893"/>
              <a:gd name="connsiteY124" fmla="*/ 176232 h 1046071"/>
              <a:gd name="connsiteX125" fmla="*/ 11330682 w 12292893"/>
              <a:gd name="connsiteY125" fmla="*/ 166697 h 1046071"/>
              <a:gd name="connsiteX126" fmla="*/ 11320587 w 12292893"/>
              <a:gd name="connsiteY126" fmla="*/ 169315 h 1046071"/>
              <a:gd name="connsiteX127" fmla="*/ 11315166 w 12292893"/>
              <a:gd name="connsiteY127" fmla="*/ 172680 h 1046071"/>
              <a:gd name="connsiteX128" fmla="*/ 11277776 w 12292893"/>
              <a:gd name="connsiteY128" fmla="*/ 204461 h 1046071"/>
              <a:gd name="connsiteX129" fmla="*/ 11265436 w 12292893"/>
              <a:gd name="connsiteY129" fmla="*/ 217174 h 1046071"/>
              <a:gd name="connsiteX130" fmla="*/ 11199630 w 12292893"/>
              <a:gd name="connsiteY130" fmla="*/ 287467 h 1046071"/>
              <a:gd name="connsiteX131" fmla="*/ 11051004 w 12292893"/>
              <a:gd name="connsiteY131" fmla="*/ 311958 h 1046071"/>
              <a:gd name="connsiteX132" fmla="*/ 11045770 w 12292893"/>
              <a:gd name="connsiteY132" fmla="*/ 310088 h 1046071"/>
              <a:gd name="connsiteX133" fmla="*/ 11027636 w 12292893"/>
              <a:gd name="connsiteY133" fmla="*/ 345983 h 1046071"/>
              <a:gd name="connsiteX134" fmla="*/ 11014175 w 12292893"/>
              <a:gd name="connsiteY134" fmla="*/ 376643 h 1046071"/>
              <a:gd name="connsiteX135" fmla="*/ 11019036 w 12292893"/>
              <a:gd name="connsiteY135" fmla="*/ 430484 h 1046071"/>
              <a:gd name="connsiteX136" fmla="*/ 11019036 w 12292893"/>
              <a:gd name="connsiteY136" fmla="*/ 430671 h 1046071"/>
              <a:gd name="connsiteX137" fmla="*/ 11019784 w 12292893"/>
              <a:gd name="connsiteY137" fmla="*/ 435158 h 1046071"/>
              <a:gd name="connsiteX138" fmla="*/ 11028197 w 12292893"/>
              <a:gd name="connsiteY138" fmla="*/ 513490 h 1046071"/>
              <a:gd name="connsiteX139" fmla="*/ 11049322 w 12292893"/>
              <a:gd name="connsiteY139" fmla="*/ 556676 h 1046071"/>
              <a:gd name="connsiteX140" fmla="*/ 11049883 w 12292893"/>
              <a:gd name="connsiteY140" fmla="*/ 566023 h 1046071"/>
              <a:gd name="connsiteX141" fmla="*/ 11085590 w 12292893"/>
              <a:gd name="connsiteY141" fmla="*/ 679128 h 1046071"/>
              <a:gd name="connsiteX142" fmla="*/ 11104472 w 12292893"/>
              <a:gd name="connsiteY142" fmla="*/ 689971 h 1046071"/>
              <a:gd name="connsiteX143" fmla="*/ 11317035 w 12292893"/>
              <a:gd name="connsiteY143" fmla="*/ 699880 h 1046071"/>
              <a:gd name="connsiteX144" fmla="*/ 11460986 w 12292893"/>
              <a:gd name="connsiteY144" fmla="*/ 711097 h 1046071"/>
              <a:gd name="connsiteX145" fmla="*/ 11472764 w 12292893"/>
              <a:gd name="connsiteY145" fmla="*/ 703993 h 1046071"/>
              <a:gd name="connsiteX146" fmla="*/ 11480056 w 12292893"/>
              <a:gd name="connsiteY146" fmla="*/ 653703 h 1046071"/>
              <a:gd name="connsiteX147" fmla="*/ 11491272 w 12292893"/>
              <a:gd name="connsiteY147" fmla="*/ 594066 h 1046071"/>
              <a:gd name="connsiteX148" fmla="*/ 11500620 w 12292893"/>
              <a:gd name="connsiteY148" fmla="*/ 565649 h 1046071"/>
              <a:gd name="connsiteX149" fmla="*/ 11508659 w 12292893"/>
              <a:gd name="connsiteY149" fmla="*/ 503582 h 1046071"/>
              <a:gd name="connsiteX150" fmla="*/ 11499124 w 12292893"/>
              <a:gd name="connsiteY150" fmla="*/ 492925 h 1046071"/>
              <a:gd name="connsiteX151" fmla="*/ 11412193 w 12292893"/>
              <a:gd name="connsiteY151" fmla="*/ 457405 h 1046071"/>
              <a:gd name="connsiteX152" fmla="*/ 11392189 w 12292893"/>
              <a:gd name="connsiteY152" fmla="*/ 434036 h 1046071"/>
              <a:gd name="connsiteX153" fmla="*/ 11392002 w 12292893"/>
              <a:gd name="connsiteY153" fmla="*/ 434223 h 1046071"/>
              <a:gd name="connsiteX154" fmla="*/ 11380785 w 12292893"/>
              <a:gd name="connsiteY154" fmla="*/ 413845 h 1046071"/>
              <a:gd name="connsiteX155" fmla="*/ 11366950 w 12292893"/>
              <a:gd name="connsiteY155" fmla="*/ 381503 h 1046071"/>
              <a:gd name="connsiteX156" fmla="*/ 11350474 w 12292893"/>
              <a:gd name="connsiteY156" fmla="*/ 306943 h 1046071"/>
              <a:gd name="connsiteX157" fmla="*/ 11346947 w 12292893"/>
              <a:gd name="connsiteY157" fmla="*/ 216052 h 1046071"/>
              <a:gd name="connsiteX158" fmla="*/ 11352369 w 12292893"/>
              <a:gd name="connsiteY158" fmla="*/ 178475 h 1046071"/>
              <a:gd name="connsiteX159" fmla="*/ 11354986 w 12292893"/>
              <a:gd name="connsiteY159" fmla="*/ 164828 h 1046071"/>
              <a:gd name="connsiteX160" fmla="*/ 11349751 w 12292893"/>
              <a:gd name="connsiteY160" fmla="*/ 159406 h 1046071"/>
              <a:gd name="connsiteX161" fmla="*/ 10931520 w 12292893"/>
              <a:gd name="connsiteY161" fmla="*/ 265 h 1046071"/>
              <a:gd name="connsiteX162" fmla="*/ 10940144 w 12292893"/>
              <a:gd name="connsiteY162" fmla="*/ 2929 h 1046071"/>
              <a:gd name="connsiteX163" fmla="*/ 10943321 w 12292893"/>
              <a:gd name="connsiteY163" fmla="*/ 6668 h 1046071"/>
              <a:gd name="connsiteX164" fmla="*/ 10943695 w 12292893"/>
              <a:gd name="connsiteY164" fmla="*/ 30224 h 1046071"/>
              <a:gd name="connsiteX165" fmla="*/ 10937526 w 12292893"/>
              <a:gd name="connsiteY165" fmla="*/ 48731 h 1046071"/>
              <a:gd name="connsiteX166" fmla="*/ 10936218 w 12292893"/>
              <a:gd name="connsiteY166" fmla="*/ 54901 h 1046071"/>
              <a:gd name="connsiteX167" fmla="*/ 10930983 w 12292893"/>
              <a:gd name="connsiteY167" fmla="*/ 47797 h 1046071"/>
              <a:gd name="connsiteX168" fmla="*/ 10930422 w 12292893"/>
              <a:gd name="connsiteY168" fmla="*/ 68175 h 1046071"/>
              <a:gd name="connsiteX169" fmla="*/ 10937713 w 12292893"/>
              <a:gd name="connsiteY169" fmla="*/ 79765 h 1046071"/>
              <a:gd name="connsiteX170" fmla="*/ 10973794 w 12292893"/>
              <a:gd name="connsiteY170" fmla="*/ 105751 h 1046071"/>
              <a:gd name="connsiteX171" fmla="*/ 10977346 w 12292893"/>
              <a:gd name="connsiteY171" fmla="*/ 109864 h 1046071"/>
              <a:gd name="connsiteX172" fmla="*/ 11013802 w 12292893"/>
              <a:gd name="connsiteY172" fmla="*/ 137159 h 1046071"/>
              <a:gd name="connsiteX173" fmla="*/ 11039975 w 12292893"/>
              <a:gd name="connsiteY173" fmla="*/ 163145 h 1046071"/>
              <a:gd name="connsiteX174" fmla="*/ 11087834 w 12292893"/>
              <a:gd name="connsiteY174" fmla="*/ 197731 h 1046071"/>
              <a:gd name="connsiteX175" fmla="*/ 11181870 w 12292893"/>
              <a:gd name="connsiteY175" fmla="*/ 189131 h 1046071"/>
              <a:gd name="connsiteX176" fmla="*/ 11210660 w 12292893"/>
              <a:gd name="connsiteY176" fmla="*/ 156041 h 1046071"/>
              <a:gd name="connsiteX177" fmla="*/ 11217204 w 12292893"/>
              <a:gd name="connsiteY177" fmla="*/ 145011 h 1046071"/>
              <a:gd name="connsiteX178" fmla="*/ 11235712 w 12292893"/>
              <a:gd name="connsiteY178" fmla="*/ 107621 h 1046071"/>
              <a:gd name="connsiteX179" fmla="*/ 11240946 w 12292893"/>
              <a:gd name="connsiteY179" fmla="*/ 77335 h 1046071"/>
              <a:gd name="connsiteX180" fmla="*/ 11252911 w 12292893"/>
              <a:gd name="connsiteY180" fmla="*/ 63875 h 1046071"/>
              <a:gd name="connsiteX181" fmla="*/ 11248798 w 12292893"/>
              <a:gd name="connsiteY181" fmla="*/ 58827 h 1046071"/>
              <a:gd name="connsiteX182" fmla="*/ 11254220 w 12292893"/>
              <a:gd name="connsiteY182" fmla="*/ 58453 h 1046071"/>
              <a:gd name="connsiteX183" fmla="*/ 11256650 w 12292893"/>
              <a:gd name="connsiteY183" fmla="*/ 60136 h 1046071"/>
              <a:gd name="connsiteX184" fmla="*/ 11279458 w 12292893"/>
              <a:gd name="connsiteY184" fmla="*/ 63501 h 1046071"/>
              <a:gd name="connsiteX185" fmla="*/ 11317035 w 12292893"/>
              <a:gd name="connsiteY185" fmla="*/ 66305 h 1046071"/>
              <a:gd name="connsiteX186" fmla="*/ 11329186 w 12292893"/>
              <a:gd name="connsiteY186" fmla="*/ 70605 h 1046071"/>
              <a:gd name="connsiteX187" fmla="*/ 11336665 w 12292893"/>
              <a:gd name="connsiteY187" fmla="*/ 72848 h 1046071"/>
              <a:gd name="connsiteX188" fmla="*/ 11374428 w 12292893"/>
              <a:gd name="connsiteY188" fmla="*/ 73222 h 1046071"/>
              <a:gd name="connsiteX189" fmla="*/ 11397236 w 12292893"/>
              <a:gd name="connsiteY189" fmla="*/ 74157 h 1046071"/>
              <a:gd name="connsiteX190" fmla="*/ 11411632 w 12292893"/>
              <a:gd name="connsiteY190" fmla="*/ 80887 h 1046071"/>
              <a:gd name="connsiteX191" fmla="*/ 11431822 w 12292893"/>
              <a:gd name="connsiteY191" fmla="*/ 116595 h 1046071"/>
              <a:gd name="connsiteX192" fmla="*/ 11428457 w 12292893"/>
              <a:gd name="connsiteY192" fmla="*/ 136037 h 1046071"/>
              <a:gd name="connsiteX193" fmla="*/ 11425092 w 12292893"/>
              <a:gd name="connsiteY193" fmla="*/ 135103 h 1046071"/>
              <a:gd name="connsiteX194" fmla="*/ 11421353 w 12292893"/>
              <a:gd name="connsiteY194" fmla="*/ 139029 h 1046071"/>
              <a:gd name="connsiteX195" fmla="*/ 11401350 w 12292893"/>
              <a:gd name="connsiteY195" fmla="*/ 152489 h 1046071"/>
              <a:gd name="connsiteX196" fmla="*/ 11380224 w 12292893"/>
              <a:gd name="connsiteY196" fmla="*/ 155293 h 1046071"/>
              <a:gd name="connsiteX197" fmla="*/ 11358912 w 12292893"/>
              <a:gd name="connsiteY197" fmla="*/ 174549 h 1046071"/>
              <a:gd name="connsiteX198" fmla="*/ 11358164 w 12292893"/>
              <a:gd name="connsiteY198" fmla="*/ 181840 h 1046071"/>
              <a:gd name="connsiteX199" fmla="*/ 11352742 w 12292893"/>
              <a:gd name="connsiteY199" fmla="*/ 221100 h 1046071"/>
              <a:gd name="connsiteX200" fmla="*/ 11351995 w 12292893"/>
              <a:gd name="connsiteY200" fmla="*/ 256620 h 1046071"/>
              <a:gd name="connsiteX201" fmla="*/ 11363399 w 12292893"/>
              <a:gd name="connsiteY201" fmla="*/ 347104 h 1046071"/>
              <a:gd name="connsiteX202" fmla="*/ 11399854 w 12292893"/>
              <a:gd name="connsiteY202" fmla="*/ 420389 h 1046071"/>
              <a:gd name="connsiteX203" fmla="*/ 11514454 w 12292893"/>
              <a:gd name="connsiteY203" fmla="*/ 454975 h 1046071"/>
              <a:gd name="connsiteX204" fmla="*/ 11525298 w 12292893"/>
              <a:gd name="connsiteY204" fmla="*/ 443758 h 1046071"/>
              <a:gd name="connsiteX205" fmla="*/ 11537449 w 12292893"/>
              <a:gd name="connsiteY205" fmla="*/ 387299 h 1046071"/>
              <a:gd name="connsiteX206" fmla="*/ 11538010 w 12292893"/>
              <a:gd name="connsiteY206" fmla="*/ 373464 h 1046071"/>
              <a:gd name="connsiteX207" fmla="*/ 11532402 w 12292893"/>
              <a:gd name="connsiteY207" fmla="*/ 322614 h 1046071"/>
              <a:gd name="connsiteX208" fmla="*/ 11533150 w 12292893"/>
              <a:gd name="connsiteY208" fmla="*/ 320184 h 1046071"/>
              <a:gd name="connsiteX209" fmla="*/ 11534271 w 12292893"/>
              <a:gd name="connsiteY209" fmla="*/ 314949 h 1046071"/>
              <a:gd name="connsiteX210" fmla="*/ 11551844 w 12292893"/>
              <a:gd name="connsiteY210" fmla="*/ 281298 h 1046071"/>
              <a:gd name="connsiteX211" fmla="*/ 11568109 w 12292893"/>
              <a:gd name="connsiteY211" fmla="*/ 272137 h 1046071"/>
              <a:gd name="connsiteX212" fmla="*/ 11574465 w 12292893"/>
              <a:gd name="connsiteY212" fmla="*/ 255873 h 1046071"/>
              <a:gd name="connsiteX213" fmla="*/ 11576709 w 12292893"/>
              <a:gd name="connsiteY213" fmla="*/ 255312 h 1046071"/>
              <a:gd name="connsiteX214" fmla="*/ 11578765 w 12292893"/>
              <a:gd name="connsiteY214" fmla="*/ 239608 h 1046071"/>
              <a:gd name="connsiteX215" fmla="*/ 11575587 w 12292893"/>
              <a:gd name="connsiteY215" fmla="*/ 231756 h 1046071"/>
              <a:gd name="connsiteX216" fmla="*/ 11567735 w 12292893"/>
              <a:gd name="connsiteY216" fmla="*/ 236430 h 1046071"/>
              <a:gd name="connsiteX217" fmla="*/ 11562688 w 12292893"/>
              <a:gd name="connsiteY217" fmla="*/ 238486 h 1046071"/>
              <a:gd name="connsiteX218" fmla="*/ 11563248 w 12292893"/>
              <a:gd name="connsiteY218" fmla="*/ 208948 h 1046071"/>
              <a:gd name="connsiteX219" fmla="*/ 11576522 w 12292893"/>
              <a:gd name="connsiteY219" fmla="*/ 198666 h 1046071"/>
              <a:gd name="connsiteX220" fmla="*/ 11578952 w 12292893"/>
              <a:gd name="connsiteY220" fmla="*/ 186140 h 1046071"/>
              <a:gd name="connsiteX221" fmla="*/ 11571100 w 12292893"/>
              <a:gd name="connsiteY221" fmla="*/ 171184 h 1046071"/>
              <a:gd name="connsiteX222" fmla="*/ 11574465 w 12292893"/>
              <a:gd name="connsiteY222" fmla="*/ 153050 h 1046071"/>
              <a:gd name="connsiteX223" fmla="*/ 11578578 w 12292893"/>
              <a:gd name="connsiteY223" fmla="*/ 129868 h 1046071"/>
              <a:gd name="connsiteX224" fmla="*/ 11575400 w 12292893"/>
              <a:gd name="connsiteY224" fmla="*/ 124073 h 1046071"/>
              <a:gd name="connsiteX225" fmla="*/ 11572409 w 12292893"/>
              <a:gd name="connsiteY225" fmla="*/ 124073 h 1046071"/>
              <a:gd name="connsiteX226" fmla="*/ 11572409 w 12292893"/>
              <a:gd name="connsiteY226" fmla="*/ 122390 h 1046071"/>
              <a:gd name="connsiteX227" fmla="*/ 11582878 w 12292893"/>
              <a:gd name="connsiteY227" fmla="*/ 105004 h 1046071"/>
              <a:gd name="connsiteX228" fmla="*/ 11595591 w 12292893"/>
              <a:gd name="connsiteY228" fmla="*/ 97339 h 1046071"/>
              <a:gd name="connsiteX229" fmla="*/ 11666258 w 12292893"/>
              <a:gd name="connsiteY229" fmla="*/ 134916 h 1046071"/>
              <a:gd name="connsiteX230" fmla="*/ 11667754 w 12292893"/>
              <a:gd name="connsiteY230" fmla="*/ 137159 h 1046071"/>
              <a:gd name="connsiteX231" fmla="*/ 11668875 w 12292893"/>
              <a:gd name="connsiteY231" fmla="*/ 163893 h 1046071"/>
              <a:gd name="connsiteX232" fmla="*/ 11675231 w 12292893"/>
              <a:gd name="connsiteY232" fmla="*/ 182588 h 1046071"/>
              <a:gd name="connsiteX233" fmla="*/ 11694861 w 12292893"/>
              <a:gd name="connsiteY233" fmla="*/ 195114 h 1046071"/>
              <a:gd name="connsiteX234" fmla="*/ 11716174 w 12292893"/>
              <a:gd name="connsiteY234" fmla="*/ 226334 h 1046071"/>
              <a:gd name="connsiteX235" fmla="*/ 11733747 w 12292893"/>
              <a:gd name="connsiteY235" fmla="*/ 283167 h 1046071"/>
              <a:gd name="connsiteX236" fmla="*/ 11737673 w 12292893"/>
              <a:gd name="connsiteY236" fmla="*/ 337383 h 1046071"/>
              <a:gd name="connsiteX237" fmla="*/ 11735804 w 12292893"/>
              <a:gd name="connsiteY237" fmla="*/ 409172 h 1046071"/>
              <a:gd name="connsiteX238" fmla="*/ 11742534 w 12292893"/>
              <a:gd name="connsiteY238" fmla="*/ 502273 h 1046071"/>
              <a:gd name="connsiteX239" fmla="*/ 11749451 w 12292893"/>
              <a:gd name="connsiteY239" fmla="*/ 573875 h 1046071"/>
              <a:gd name="connsiteX240" fmla="*/ 11743094 w 12292893"/>
              <a:gd name="connsiteY240" fmla="*/ 614069 h 1046071"/>
              <a:gd name="connsiteX241" fmla="*/ 11740477 w 12292893"/>
              <a:gd name="connsiteY241" fmla="*/ 624539 h 1046071"/>
              <a:gd name="connsiteX242" fmla="*/ 11732625 w 12292893"/>
              <a:gd name="connsiteY242" fmla="*/ 663798 h 1046071"/>
              <a:gd name="connsiteX243" fmla="*/ 11729634 w 12292893"/>
              <a:gd name="connsiteY243" fmla="*/ 674080 h 1046071"/>
              <a:gd name="connsiteX244" fmla="*/ 11712248 w 12292893"/>
              <a:gd name="connsiteY244" fmla="*/ 697823 h 1046071"/>
              <a:gd name="connsiteX245" fmla="*/ 11700283 w 12292893"/>
              <a:gd name="connsiteY245" fmla="*/ 726240 h 1046071"/>
              <a:gd name="connsiteX246" fmla="*/ 11704957 w 12292893"/>
              <a:gd name="connsiteY246" fmla="*/ 730353 h 1046071"/>
              <a:gd name="connsiteX247" fmla="*/ 11717330 w 12292893"/>
              <a:gd name="connsiteY247" fmla="*/ 732929 h 1046071"/>
              <a:gd name="connsiteX248" fmla="*/ 12192000 w 12292893"/>
              <a:gd name="connsiteY248" fmla="*/ 732929 h 1046071"/>
              <a:gd name="connsiteX249" fmla="*/ 12192000 w 12292893"/>
              <a:gd name="connsiteY249" fmla="*/ 825550 h 1046071"/>
              <a:gd name="connsiteX250" fmla="*/ 12205236 w 12292893"/>
              <a:gd name="connsiteY250" fmla="*/ 832802 h 1046071"/>
              <a:gd name="connsiteX251" fmla="*/ 12204487 w 12292893"/>
              <a:gd name="connsiteY251" fmla="*/ 1036765 h 1046071"/>
              <a:gd name="connsiteX252" fmla="*/ 12196822 w 12292893"/>
              <a:gd name="connsiteY252" fmla="*/ 1044430 h 1046071"/>
              <a:gd name="connsiteX253" fmla="*/ 10934909 w 12292893"/>
              <a:gd name="connsiteY253" fmla="*/ 1005332 h 1046071"/>
              <a:gd name="connsiteX254" fmla="*/ 0 w 12292893"/>
              <a:gd name="connsiteY254" fmla="*/ 908775 h 1046071"/>
              <a:gd name="connsiteX255" fmla="*/ 0 w 12292893"/>
              <a:gd name="connsiteY255" fmla="*/ 732929 h 1046071"/>
              <a:gd name="connsiteX256" fmla="*/ 10184483 w 12292893"/>
              <a:gd name="connsiteY256" fmla="*/ 732929 h 1046071"/>
              <a:gd name="connsiteX257" fmla="*/ 10336481 w 12292893"/>
              <a:gd name="connsiteY257" fmla="*/ 714462 h 1046071"/>
              <a:gd name="connsiteX258" fmla="*/ 10349568 w 12292893"/>
              <a:gd name="connsiteY258" fmla="*/ 713901 h 1046071"/>
              <a:gd name="connsiteX259" fmla="*/ 10356111 w 12292893"/>
              <a:gd name="connsiteY259" fmla="*/ 709414 h 1046071"/>
              <a:gd name="connsiteX260" fmla="*/ 10354615 w 12292893"/>
              <a:gd name="connsiteY260" fmla="*/ 679128 h 1046071"/>
              <a:gd name="connsiteX261" fmla="*/ 10358167 w 12292893"/>
              <a:gd name="connsiteY261" fmla="*/ 520594 h 1046071"/>
              <a:gd name="connsiteX262" fmla="*/ 10372188 w 12292893"/>
              <a:gd name="connsiteY262" fmla="*/ 482269 h 1046071"/>
              <a:gd name="connsiteX263" fmla="*/ 10396679 w 12292893"/>
              <a:gd name="connsiteY263" fmla="*/ 451984 h 1046071"/>
              <a:gd name="connsiteX264" fmla="*/ 10447903 w 12292893"/>
              <a:gd name="connsiteY264" fmla="*/ 334765 h 1046071"/>
              <a:gd name="connsiteX265" fmla="*/ 10448464 w 12292893"/>
              <a:gd name="connsiteY265" fmla="*/ 261107 h 1046071"/>
              <a:gd name="connsiteX266" fmla="*/ 10446408 w 12292893"/>
              <a:gd name="connsiteY266" fmla="*/ 225774 h 1046071"/>
              <a:gd name="connsiteX267" fmla="*/ 10448464 w 12292893"/>
              <a:gd name="connsiteY267" fmla="*/ 215678 h 1046071"/>
              <a:gd name="connsiteX268" fmla="*/ 10453512 w 12292893"/>
              <a:gd name="connsiteY268" fmla="*/ 201096 h 1046071"/>
              <a:gd name="connsiteX269" fmla="*/ 10442856 w 12292893"/>
              <a:gd name="connsiteY269" fmla="*/ 229139 h 1046071"/>
              <a:gd name="connsiteX270" fmla="*/ 10417991 w 12292893"/>
              <a:gd name="connsiteY270" fmla="*/ 307471 h 1046071"/>
              <a:gd name="connsiteX271" fmla="*/ 10413318 w 12292893"/>
              <a:gd name="connsiteY271" fmla="*/ 312331 h 1046071"/>
              <a:gd name="connsiteX272" fmla="*/ 10410513 w 12292893"/>
              <a:gd name="connsiteY272" fmla="*/ 310649 h 1046071"/>
              <a:gd name="connsiteX273" fmla="*/ 10388266 w 12292893"/>
              <a:gd name="connsiteY273" fmla="*/ 406929 h 1046071"/>
              <a:gd name="connsiteX274" fmla="*/ 10366767 w 12292893"/>
              <a:gd name="connsiteY274" fmla="*/ 418706 h 1046071"/>
              <a:gd name="connsiteX275" fmla="*/ 10364337 w 12292893"/>
              <a:gd name="connsiteY275" fmla="*/ 417398 h 1046071"/>
              <a:gd name="connsiteX276" fmla="*/ 10363963 w 12292893"/>
              <a:gd name="connsiteY276" fmla="*/ 416650 h 1046071"/>
              <a:gd name="connsiteX277" fmla="*/ 10365458 w 12292893"/>
              <a:gd name="connsiteY277" fmla="*/ 415528 h 1046071"/>
              <a:gd name="connsiteX278" fmla="*/ 10368263 w 12292893"/>
              <a:gd name="connsiteY278" fmla="*/ 397768 h 1046071"/>
              <a:gd name="connsiteX279" fmla="*/ 10360784 w 12292893"/>
              <a:gd name="connsiteY279" fmla="*/ 413472 h 1046071"/>
              <a:gd name="connsiteX280" fmla="*/ 10362841 w 12292893"/>
              <a:gd name="connsiteY280" fmla="*/ 393468 h 1046071"/>
              <a:gd name="connsiteX281" fmla="*/ 10356298 w 12292893"/>
              <a:gd name="connsiteY281" fmla="*/ 413659 h 1046071"/>
              <a:gd name="connsiteX282" fmla="*/ 10355737 w 12292893"/>
              <a:gd name="connsiteY282" fmla="*/ 411041 h 1046071"/>
              <a:gd name="connsiteX283" fmla="*/ 10356671 w 12292893"/>
              <a:gd name="connsiteY283" fmla="*/ 393468 h 1046071"/>
              <a:gd name="connsiteX284" fmla="*/ 10355176 w 12292893"/>
              <a:gd name="connsiteY284" fmla="*/ 360004 h 1046071"/>
              <a:gd name="connsiteX285" fmla="*/ 10369010 w 12292893"/>
              <a:gd name="connsiteY285" fmla="*/ 311023 h 1046071"/>
              <a:gd name="connsiteX286" fmla="*/ 10397053 w 12292893"/>
              <a:gd name="connsiteY286" fmla="*/ 275129 h 1046071"/>
              <a:gd name="connsiteX287" fmla="*/ 10414252 w 12292893"/>
              <a:gd name="connsiteY287" fmla="*/ 237925 h 1046071"/>
              <a:gd name="connsiteX288" fmla="*/ 10429582 w 12292893"/>
              <a:gd name="connsiteY288" fmla="*/ 193244 h 1046071"/>
              <a:gd name="connsiteX289" fmla="*/ 10435751 w 12292893"/>
              <a:gd name="connsiteY289" fmla="*/ 178849 h 1046071"/>
              <a:gd name="connsiteX290" fmla="*/ 10450521 w 12292893"/>
              <a:gd name="connsiteY290" fmla="*/ 160902 h 1046071"/>
              <a:gd name="connsiteX291" fmla="*/ 10481368 w 12292893"/>
              <a:gd name="connsiteY291" fmla="*/ 133233 h 1046071"/>
              <a:gd name="connsiteX292" fmla="*/ 10489406 w 12292893"/>
              <a:gd name="connsiteY292" fmla="*/ 118277 h 1046071"/>
              <a:gd name="connsiteX293" fmla="*/ 10506232 w 12292893"/>
              <a:gd name="connsiteY293" fmla="*/ 95282 h 1046071"/>
              <a:gd name="connsiteX294" fmla="*/ 10529227 w 12292893"/>
              <a:gd name="connsiteY294" fmla="*/ 93039 h 1046071"/>
              <a:gd name="connsiteX295" fmla="*/ 10577460 w 12292893"/>
              <a:gd name="connsiteY295" fmla="*/ 80139 h 1046071"/>
              <a:gd name="connsiteX296" fmla="*/ 10582321 w 12292893"/>
              <a:gd name="connsiteY296" fmla="*/ 68361 h 1046071"/>
              <a:gd name="connsiteX297" fmla="*/ 10581947 w 12292893"/>
              <a:gd name="connsiteY297" fmla="*/ 62005 h 1046071"/>
              <a:gd name="connsiteX298" fmla="*/ 10581572 w 12292893"/>
              <a:gd name="connsiteY298" fmla="*/ 47984 h 1046071"/>
              <a:gd name="connsiteX299" fmla="*/ 10576899 w 12292893"/>
              <a:gd name="connsiteY299" fmla="*/ 34336 h 1046071"/>
              <a:gd name="connsiteX300" fmla="*/ 10572599 w 12292893"/>
              <a:gd name="connsiteY300" fmla="*/ 17137 h 1046071"/>
              <a:gd name="connsiteX301" fmla="*/ 10579329 w 12292893"/>
              <a:gd name="connsiteY301" fmla="*/ 1246 h 1046071"/>
              <a:gd name="connsiteX302" fmla="*/ 10594846 w 12292893"/>
              <a:gd name="connsiteY302" fmla="*/ 6107 h 1046071"/>
              <a:gd name="connsiteX303" fmla="*/ 10632984 w 12292893"/>
              <a:gd name="connsiteY303" fmla="*/ 23867 h 1046071"/>
              <a:gd name="connsiteX304" fmla="*/ 10701595 w 12292893"/>
              <a:gd name="connsiteY304" fmla="*/ 30971 h 1046071"/>
              <a:gd name="connsiteX305" fmla="*/ 10770392 w 12292893"/>
              <a:gd name="connsiteY305" fmla="*/ 33215 h 1046071"/>
              <a:gd name="connsiteX306" fmla="*/ 10898080 w 12292893"/>
              <a:gd name="connsiteY306" fmla="*/ 20689 h 1046071"/>
              <a:gd name="connsiteX307" fmla="*/ 10923878 w 12292893"/>
              <a:gd name="connsiteY307" fmla="*/ 5172 h 1046071"/>
              <a:gd name="connsiteX308" fmla="*/ 10931520 w 12292893"/>
              <a:gd name="connsiteY308" fmla="*/ 265 h 1046071"/>
              <a:gd name="connsiteX0" fmla="*/ 11634616 w 12292893"/>
              <a:gd name="connsiteY0" fmla="*/ 695510 h 1046071"/>
              <a:gd name="connsiteX1" fmla="*/ 11628681 w 12292893"/>
              <a:gd name="connsiteY1" fmla="*/ 699880 h 1046071"/>
              <a:gd name="connsiteX2" fmla="*/ 11627185 w 12292893"/>
              <a:gd name="connsiteY2" fmla="*/ 725492 h 1046071"/>
              <a:gd name="connsiteX3" fmla="*/ 11644384 w 12292893"/>
              <a:gd name="connsiteY3" fmla="*/ 729979 h 1046071"/>
              <a:gd name="connsiteX4" fmla="*/ 11651863 w 12292893"/>
              <a:gd name="connsiteY4" fmla="*/ 730913 h 1046071"/>
              <a:gd name="connsiteX5" fmla="*/ 11663080 w 12292893"/>
              <a:gd name="connsiteY5" fmla="*/ 719883 h 1046071"/>
              <a:gd name="connsiteX6" fmla="*/ 11662519 w 12292893"/>
              <a:gd name="connsiteY6" fmla="*/ 715209 h 1046071"/>
              <a:gd name="connsiteX7" fmla="*/ 11641954 w 12292893"/>
              <a:gd name="connsiteY7" fmla="*/ 696328 h 1046071"/>
              <a:gd name="connsiteX8" fmla="*/ 11634616 w 12292893"/>
              <a:gd name="connsiteY8" fmla="*/ 695510 h 1046071"/>
              <a:gd name="connsiteX9" fmla="*/ 11559135 w 12292893"/>
              <a:gd name="connsiteY9" fmla="*/ 473903 h 1046071"/>
              <a:gd name="connsiteX10" fmla="*/ 11555396 w 12292893"/>
              <a:gd name="connsiteY10" fmla="*/ 476100 h 1046071"/>
              <a:gd name="connsiteX11" fmla="*/ 11542684 w 12292893"/>
              <a:gd name="connsiteY11" fmla="*/ 481895 h 1046071"/>
              <a:gd name="connsiteX12" fmla="*/ 11525110 w 12292893"/>
              <a:gd name="connsiteY12" fmla="*/ 505078 h 1046071"/>
              <a:gd name="connsiteX13" fmla="*/ 11524736 w 12292893"/>
              <a:gd name="connsiteY13" fmla="*/ 515360 h 1046071"/>
              <a:gd name="connsiteX14" fmla="*/ 11519876 w 12292893"/>
              <a:gd name="connsiteY14" fmla="*/ 555928 h 1046071"/>
              <a:gd name="connsiteX15" fmla="*/ 11506976 w 12292893"/>
              <a:gd name="connsiteY15" fmla="*/ 603787 h 1046071"/>
              <a:gd name="connsiteX16" fmla="*/ 11503611 w 12292893"/>
              <a:gd name="connsiteY16" fmla="*/ 628652 h 1046071"/>
              <a:gd name="connsiteX17" fmla="*/ 11498190 w 12292893"/>
              <a:gd name="connsiteY17" fmla="*/ 677072 h 1046071"/>
              <a:gd name="connsiteX18" fmla="*/ 11491646 w 12292893"/>
              <a:gd name="connsiteY18" fmla="*/ 701375 h 1046071"/>
              <a:gd name="connsiteX19" fmla="*/ 11500246 w 12292893"/>
              <a:gd name="connsiteY19" fmla="*/ 714275 h 1046071"/>
              <a:gd name="connsiteX20" fmla="*/ 11579139 w 12292893"/>
              <a:gd name="connsiteY20" fmla="*/ 722314 h 1046071"/>
              <a:gd name="connsiteX21" fmla="*/ 11601573 w 12292893"/>
              <a:gd name="connsiteY21" fmla="*/ 701188 h 1046071"/>
              <a:gd name="connsiteX22" fmla="*/ 11592039 w 12292893"/>
              <a:gd name="connsiteY22" fmla="*/ 685298 h 1046071"/>
              <a:gd name="connsiteX23" fmla="*/ 11574652 w 12292893"/>
              <a:gd name="connsiteY23" fmla="*/ 650525 h 1046071"/>
              <a:gd name="connsiteX24" fmla="*/ 11575400 w 12292893"/>
              <a:gd name="connsiteY24" fmla="*/ 643234 h 1046071"/>
              <a:gd name="connsiteX25" fmla="*/ 11572035 w 12292893"/>
              <a:gd name="connsiteY25" fmla="*/ 635008 h 1046071"/>
              <a:gd name="connsiteX26" fmla="*/ 11560257 w 12292893"/>
              <a:gd name="connsiteY26" fmla="*/ 640990 h 1046071"/>
              <a:gd name="connsiteX27" fmla="*/ 11552218 w 12292893"/>
              <a:gd name="connsiteY27" fmla="*/ 643047 h 1046071"/>
              <a:gd name="connsiteX28" fmla="*/ 11546797 w 12292893"/>
              <a:gd name="connsiteY28" fmla="*/ 630708 h 1046071"/>
              <a:gd name="connsiteX29" fmla="*/ 11548105 w 12292893"/>
              <a:gd name="connsiteY29" fmla="*/ 604535 h 1046071"/>
              <a:gd name="connsiteX30" fmla="*/ 11563248 w 12292893"/>
              <a:gd name="connsiteY30" fmla="*/ 482269 h 1046071"/>
              <a:gd name="connsiteX31" fmla="*/ 11562874 w 12292893"/>
              <a:gd name="connsiteY31" fmla="*/ 474230 h 1046071"/>
              <a:gd name="connsiteX32" fmla="*/ 11559135 w 12292893"/>
              <a:gd name="connsiteY32" fmla="*/ 473903 h 1046071"/>
              <a:gd name="connsiteX33" fmla="*/ 11566614 w 12292893"/>
              <a:gd name="connsiteY33" fmla="*/ 432915 h 1046071"/>
              <a:gd name="connsiteX34" fmla="*/ 11534832 w 12292893"/>
              <a:gd name="connsiteY34" fmla="*/ 477783 h 1046071"/>
              <a:gd name="connsiteX35" fmla="*/ 11566614 w 12292893"/>
              <a:gd name="connsiteY35" fmla="*/ 432915 h 1046071"/>
              <a:gd name="connsiteX36" fmla="*/ 11397236 w 12292893"/>
              <a:gd name="connsiteY36" fmla="*/ 427493 h 1046071"/>
              <a:gd name="connsiteX37" fmla="*/ 11415558 w 12292893"/>
              <a:gd name="connsiteY37" fmla="*/ 452544 h 1046071"/>
              <a:gd name="connsiteX38" fmla="*/ 11502676 w 12292893"/>
              <a:gd name="connsiteY38" fmla="*/ 486756 h 1046071"/>
              <a:gd name="connsiteX39" fmla="*/ 11513333 w 12292893"/>
              <a:gd name="connsiteY39" fmla="*/ 482269 h 1046071"/>
              <a:gd name="connsiteX40" fmla="*/ 11520063 w 12292893"/>
              <a:gd name="connsiteY40" fmla="*/ 459835 h 1046071"/>
              <a:gd name="connsiteX41" fmla="*/ 11397236 w 12292893"/>
              <a:gd name="connsiteY41" fmla="*/ 427493 h 1046071"/>
              <a:gd name="connsiteX42" fmla="*/ 10946687 w 12292893"/>
              <a:gd name="connsiteY42" fmla="*/ 423941 h 1046071"/>
              <a:gd name="connsiteX43" fmla="*/ 10942386 w 12292893"/>
              <a:gd name="connsiteY43" fmla="*/ 428241 h 1046071"/>
              <a:gd name="connsiteX44" fmla="*/ 10897893 w 12292893"/>
              <a:gd name="connsiteY44" fmla="*/ 500778 h 1046071"/>
              <a:gd name="connsiteX45" fmla="*/ 10888732 w 12292893"/>
              <a:gd name="connsiteY45" fmla="*/ 530876 h 1046071"/>
              <a:gd name="connsiteX46" fmla="*/ 10876394 w 12292893"/>
              <a:gd name="connsiteY46" fmla="*/ 565275 h 1046071"/>
              <a:gd name="connsiteX47" fmla="*/ 10840686 w 12292893"/>
              <a:gd name="connsiteY47" fmla="*/ 659311 h 1046071"/>
              <a:gd name="connsiteX48" fmla="*/ 10840312 w 12292893"/>
              <a:gd name="connsiteY48" fmla="*/ 679689 h 1046071"/>
              <a:gd name="connsiteX49" fmla="*/ 10848164 w 12292893"/>
              <a:gd name="connsiteY49" fmla="*/ 687167 h 1046071"/>
              <a:gd name="connsiteX50" fmla="*/ 10866859 w 12292893"/>
              <a:gd name="connsiteY50" fmla="*/ 686606 h 1046071"/>
              <a:gd name="connsiteX51" fmla="*/ 11009689 w 12292893"/>
              <a:gd name="connsiteY51" fmla="*/ 686606 h 1046071"/>
              <a:gd name="connsiteX52" fmla="*/ 11048948 w 12292893"/>
              <a:gd name="connsiteY52" fmla="*/ 686980 h 1046071"/>
              <a:gd name="connsiteX53" fmla="*/ 11054931 w 12292893"/>
              <a:gd name="connsiteY53" fmla="*/ 681559 h 1046071"/>
              <a:gd name="connsiteX54" fmla="*/ 10998846 w 12292893"/>
              <a:gd name="connsiteY54" fmla="*/ 577240 h 1046071"/>
              <a:gd name="connsiteX55" fmla="*/ 10985572 w 12292893"/>
              <a:gd name="connsiteY55" fmla="*/ 545459 h 1046071"/>
              <a:gd name="connsiteX56" fmla="*/ 10981272 w 12292893"/>
              <a:gd name="connsiteY56" fmla="*/ 514051 h 1046071"/>
              <a:gd name="connsiteX57" fmla="*/ 10950238 w 12292893"/>
              <a:gd name="connsiteY57" fmla="*/ 428989 h 1046071"/>
              <a:gd name="connsiteX58" fmla="*/ 10946687 w 12292893"/>
              <a:gd name="connsiteY58" fmla="*/ 423941 h 1046071"/>
              <a:gd name="connsiteX59" fmla="*/ 11552779 w 12292893"/>
              <a:gd name="connsiteY59" fmla="*/ 389729 h 1046071"/>
              <a:gd name="connsiteX60" fmla="*/ 11548853 w 12292893"/>
              <a:gd name="connsiteY60" fmla="*/ 393468 h 1046071"/>
              <a:gd name="connsiteX61" fmla="*/ 11541375 w 12292893"/>
              <a:gd name="connsiteY61" fmla="*/ 436654 h 1046071"/>
              <a:gd name="connsiteX62" fmla="*/ 11544180 w 12292893"/>
              <a:gd name="connsiteY62" fmla="*/ 440579 h 1046071"/>
              <a:gd name="connsiteX63" fmla="*/ 11569604 w 12292893"/>
              <a:gd name="connsiteY63" fmla="*/ 410854 h 1046071"/>
              <a:gd name="connsiteX64" fmla="*/ 11552779 w 12292893"/>
              <a:gd name="connsiteY64" fmla="*/ 389729 h 1046071"/>
              <a:gd name="connsiteX65" fmla="*/ 10553296 w 12292893"/>
              <a:gd name="connsiteY65" fmla="*/ 389238 h 1046071"/>
              <a:gd name="connsiteX66" fmla="*/ 10546613 w 12292893"/>
              <a:gd name="connsiteY66" fmla="*/ 392159 h 1046071"/>
              <a:gd name="connsiteX67" fmla="*/ 10495015 w 12292893"/>
              <a:gd name="connsiteY67" fmla="*/ 432540 h 1046071"/>
              <a:gd name="connsiteX68" fmla="*/ 10419487 w 12292893"/>
              <a:gd name="connsiteY68" fmla="*/ 513677 h 1046071"/>
              <a:gd name="connsiteX69" fmla="*/ 10408831 w 12292893"/>
              <a:gd name="connsiteY69" fmla="*/ 548824 h 1046071"/>
              <a:gd name="connsiteX70" fmla="*/ 10406027 w 12292893"/>
              <a:gd name="connsiteY70" fmla="*/ 564341 h 1046071"/>
              <a:gd name="connsiteX71" fmla="*/ 10395183 w 12292893"/>
              <a:gd name="connsiteY71" fmla="*/ 656881 h 1046071"/>
              <a:gd name="connsiteX72" fmla="*/ 10400605 w 12292893"/>
              <a:gd name="connsiteY72" fmla="*/ 701375 h 1046071"/>
              <a:gd name="connsiteX73" fmla="*/ 10411448 w 12292893"/>
              <a:gd name="connsiteY73" fmla="*/ 710910 h 1046071"/>
              <a:gd name="connsiteX74" fmla="*/ 10487911 w 12292893"/>
              <a:gd name="connsiteY74" fmla="*/ 705488 h 1046071"/>
              <a:gd name="connsiteX75" fmla="*/ 10681778 w 12292893"/>
              <a:gd name="connsiteY75" fmla="*/ 693336 h 1046071"/>
              <a:gd name="connsiteX76" fmla="*/ 10697669 w 12292893"/>
              <a:gd name="connsiteY76" fmla="*/ 681933 h 1046071"/>
              <a:gd name="connsiteX77" fmla="*/ 10679348 w 12292893"/>
              <a:gd name="connsiteY77" fmla="*/ 672585 h 1046071"/>
              <a:gd name="connsiteX78" fmla="*/ 10589238 w 12292893"/>
              <a:gd name="connsiteY78" fmla="*/ 551067 h 1046071"/>
              <a:gd name="connsiteX79" fmla="*/ 10563812 w 12292893"/>
              <a:gd name="connsiteY79" fmla="*/ 480213 h 1046071"/>
              <a:gd name="connsiteX80" fmla="*/ 10556895 w 12292893"/>
              <a:gd name="connsiteY80" fmla="*/ 395711 h 1046071"/>
              <a:gd name="connsiteX81" fmla="*/ 10553296 w 12292893"/>
              <a:gd name="connsiteY81" fmla="*/ 389238 h 1046071"/>
              <a:gd name="connsiteX82" fmla="*/ 10641210 w 12292893"/>
              <a:gd name="connsiteY82" fmla="*/ 347478 h 1046071"/>
              <a:gd name="connsiteX83" fmla="*/ 10632984 w 12292893"/>
              <a:gd name="connsiteY83" fmla="*/ 351404 h 1046071"/>
              <a:gd name="connsiteX84" fmla="*/ 10627562 w 12292893"/>
              <a:gd name="connsiteY84" fmla="*/ 370847 h 1046071"/>
              <a:gd name="connsiteX85" fmla="*/ 10624197 w 12292893"/>
              <a:gd name="connsiteY85" fmla="*/ 384494 h 1046071"/>
              <a:gd name="connsiteX86" fmla="*/ 10619897 w 12292893"/>
              <a:gd name="connsiteY86" fmla="*/ 408237 h 1046071"/>
              <a:gd name="connsiteX87" fmla="*/ 10618402 w 12292893"/>
              <a:gd name="connsiteY87" fmla="*/ 416276 h 1046071"/>
              <a:gd name="connsiteX88" fmla="*/ 10614850 w 12292893"/>
              <a:gd name="connsiteY88" fmla="*/ 491617 h 1046071"/>
              <a:gd name="connsiteX89" fmla="*/ 10628684 w 12292893"/>
              <a:gd name="connsiteY89" fmla="*/ 528446 h 1046071"/>
              <a:gd name="connsiteX90" fmla="*/ 10636349 w 12292893"/>
              <a:gd name="connsiteY90" fmla="*/ 543215 h 1046071"/>
              <a:gd name="connsiteX91" fmla="*/ 10660466 w 12292893"/>
              <a:gd name="connsiteY91" fmla="*/ 592383 h 1046071"/>
              <a:gd name="connsiteX92" fmla="*/ 10713372 w 12292893"/>
              <a:gd name="connsiteY92" fmla="*/ 648842 h 1046071"/>
              <a:gd name="connsiteX93" fmla="*/ 10729824 w 12292893"/>
              <a:gd name="connsiteY93" fmla="*/ 672024 h 1046071"/>
              <a:gd name="connsiteX94" fmla="*/ 10734685 w 12292893"/>
              <a:gd name="connsiteY94" fmla="*/ 678567 h 1046071"/>
              <a:gd name="connsiteX95" fmla="*/ 10779366 w 12292893"/>
              <a:gd name="connsiteY95" fmla="*/ 690719 h 1046071"/>
              <a:gd name="connsiteX96" fmla="*/ 10807409 w 12292893"/>
              <a:gd name="connsiteY96" fmla="*/ 669781 h 1046071"/>
              <a:gd name="connsiteX97" fmla="*/ 10813204 w 12292893"/>
              <a:gd name="connsiteY97" fmla="*/ 655012 h 1046071"/>
              <a:gd name="connsiteX98" fmla="*/ 10833956 w 12292893"/>
              <a:gd name="connsiteY98" fmla="*/ 531811 h 1046071"/>
              <a:gd name="connsiteX99" fmla="*/ 10842742 w 12292893"/>
              <a:gd name="connsiteY99" fmla="*/ 502086 h 1046071"/>
              <a:gd name="connsiteX100" fmla="*/ 10859754 w 12292893"/>
              <a:gd name="connsiteY100" fmla="*/ 474604 h 1046071"/>
              <a:gd name="connsiteX101" fmla="*/ 10892658 w 12292893"/>
              <a:gd name="connsiteY101" fmla="*/ 368790 h 1046071"/>
              <a:gd name="connsiteX102" fmla="*/ 10885180 w 12292893"/>
              <a:gd name="connsiteY102" fmla="*/ 362621 h 1046071"/>
              <a:gd name="connsiteX103" fmla="*/ 10836199 w 12292893"/>
              <a:gd name="connsiteY103" fmla="*/ 374025 h 1046071"/>
              <a:gd name="connsiteX104" fmla="*/ 10791518 w 12292893"/>
              <a:gd name="connsiteY104" fmla="*/ 379634 h 1046071"/>
              <a:gd name="connsiteX105" fmla="*/ 10745154 w 12292893"/>
              <a:gd name="connsiteY105" fmla="*/ 377016 h 1046071"/>
              <a:gd name="connsiteX106" fmla="*/ 10727020 w 12292893"/>
              <a:gd name="connsiteY106" fmla="*/ 374586 h 1046071"/>
              <a:gd name="connsiteX107" fmla="*/ 10711503 w 12292893"/>
              <a:gd name="connsiteY107" fmla="*/ 371408 h 1046071"/>
              <a:gd name="connsiteX108" fmla="*/ 10693369 w 12292893"/>
              <a:gd name="connsiteY108" fmla="*/ 367108 h 1046071"/>
              <a:gd name="connsiteX109" fmla="*/ 10653735 w 12292893"/>
              <a:gd name="connsiteY109" fmla="*/ 352713 h 1046071"/>
              <a:gd name="connsiteX110" fmla="*/ 10641210 w 12292893"/>
              <a:gd name="connsiteY110" fmla="*/ 347478 h 1046071"/>
              <a:gd name="connsiteX111" fmla="*/ 10369758 w 12292893"/>
              <a:gd name="connsiteY111" fmla="*/ 338879 h 1046071"/>
              <a:gd name="connsiteX112" fmla="*/ 10362654 w 12292893"/>
              <a:gd name="connsiteY112" fmla="*/ 357948 h 1046071"/>
              <a:gd name="connsiteX113" fmla="*/ 10364898 w 12292893"/>
              <a:gd name="connsiteY113" fmla="*/ 358695 h 1046071"/>
              <a:gd name="connsiteX114" fmla="*/ 10369758 w 12292893"/>
              <a:gd name="connsiteY114" fmla="*/ 338879 h 1046071"/>
              <a:gd name="connsiteX115" fmla="*/ 11346424 w 12292893"/>
              <a:gd name="connsiteY115" fmla="*/ 288619 h 1046071"/>
              <a:gd name="connsiteX116" fmla="*/ 11350474 w 12292893"/>
              <a:gd name="connsiteY116" fmla="*/ 306943 h 1046071"/>
              <a:gd name="connsiteX117" fmla="*/ 11351060 w 12292893"/>
              <a:gd name="connsiteY117" fmla="*/ 322053 h 1046071"/>
              <a:gd name="connsiteX118" fmla="*/ 11346424 w 12292893"/>
              <a:gd name="connsiteY118" fmla="*/ 288619 h 1046071"/>
              <a:gd name="connsiteX119" fmla="*/ 11349751 w 12292893"/>
              <a:gd name="connsiteY119" fmla="*/ 159406 h 1046071"/>
              <a:gd name="connsiteX120" fmla="*/ 11338160 w 12292893"/>
              <a:gd name="connsiteY120" fmla="*/ 178288 h 1046071"/>
              <a:gd name="connsiteX121" fmla="*/ 11336104 w 12292893"/>
              <a:gd name="connsiteY121" fmla="*/ 214183 h 1046071"/>
              <a:gd name="connsiteX122" fmla="*/ 11346424 w 12292893"/>
              <a:gd name="connsiteY122" fmla="*/ 288619 h 1046071"/>
              <a:gd name="connsiteX123" fmla="*/ 11329934 w 12292893"/>
              <a:gd name="connsiteY123" fmla="*/ 213996 h 1046071"/>
              <a:gd name="connsiteX124" fmla="*/ 11331617 w 12292893"/>
              <a:gd name="connsiteY124" fmla="*/ 176232 h 1046071"/>
              <a:gd name="connsiteX125" fmla="*/ 11330682 w 12292893"/>
              <a:gd name="connsiteY125" fmla="*/ 166697 h 1046071"/>
              <a:gd name="connsiteX126" fmla="*/ 11320587 w 12292893"/>
              <a:gd name="connsiteY126" fmla="*/ 169315 h 1046071"/>
              <a:gd name="connsiteX127" fmla="*/ 11315166 w 12292893"/>
              <a:gd name="connsiteY127" fmla="*/ 172680 h 1046071"/>
              <a:gd name="connsiteX128" fmla="*/ 11277776 w 12292893"/>
              <a:gd name="connsiteY128" fmla="*/ 204461 h 1046071"/>
              <a:gd name="connsiteX129" fmla="*/ 11265436 w 12292893"/>
              <a:gd name="connsiteY129" fmla="*/ 217174 h 1046071"/>
              <a:gd name="connsiteX130" fmla="*/ 11199630 w 12292893"/>
              <a:gd name="connsiteY130" fmla="*/ 287467 h 1046071"/>
              <a:gd name="connsiteX131" fmla="*/ 11051004 w 12292893"/>
              <a:gd name="connsiteY131" fmla="*/ 311958 h 1046071"/>
              <a:gd name="connsiteX132" fmla="*/ 11045770 w 12292893"/>
              <a:gd name="connsiteY132" fmla="*/ 310088 h 1046071"/>
              <a:gd name="connsiteX133" fmla="*/ 11027636 w 12292893"/>
              <a:gd name="connsiteY133" fmla="*/ 345983 h 1046071"/>
              <a:gd name="connsiteX134" fmla="*/ 11014175 w 12292893"/>
              <a:gd name="connsiteY134" fmla="*/ 376643 h 1046071"/>
              <a:gd name="connsiteX135" fmla="*/ 11019036 w 12292893"/>
              <a:gd name="connsiteY135" fmla="*/ 430484 h 1046071"/>
              <a:gd name="connsiteX136" fmla="*/ 11019036 w 12292893"/>
              <a:gd name="connsiteY136" fmla="*/ 430671 h 1046071"/>
              <a:gd name="connsiteX137" fmla="*/ 11019784 w 12292893"/>
              <a:gd name="connsiteY137" fmla="*/ 435158 h 1046071"/>
              <a:gd name="connsiteX138" fmla="*/ 11028197 w 12292893"/>
              <a:gd name="connsiteY138" fmla="*/ 513490 h 1046071"/>
              <a:gd name="connsiteX139" fmla="*/ 11049322 w 12292893"/>
              <a:gd name="connsiteY139" fmla="*/ 556676 h 1046071"/>
              <a:gd name="connsiteX140" fmla="*/ 11049883 w 12292893"/>
              <a:gd name="connsiteY140" fmla="*/ 566023 h 1046071"/>
              <a:gd name="connsiteX141" fmla="*/ 11085590 w 12292893"/>
              <a:gd name="connsiteY141" fmla="*/ 679128 h 1046071"/>
              <a:gd name="connsiteX142" fmla="*/ 11104472 w 12292893"/>
              <a:gd name="connsiteY142" fmla="*/ 689971 h 1046071"/>
              <a:gd name="connsiteX143" fmla="*/ 11317035 w 12292893"/>
              <a:gd name="connsiteY143" fmla="*/ 699880 h 1046071"/>
              <a:gd name="connsiteX144" fmla="*/ 11460986 w 12292893"/>
              <a:gd name="connsiteY144" fmla="*/ 711097 h 1046071"/>
              <a:gd name="connsiteX145" fmla="*/ 11472764 w 12292893"/>
              <a:gd name="connsiteY145" fmla="*/ 703993 h 1046071"/>
              <a:gd name="connsiteX146" fmla="*/ 11480056 w 12292893"/>
              <a:gd name="connsiteY146" fmla="*/ 653703 h 1046071"/>
              <a:gd name="connsiteX147" fmla="*/ 11491272 w 12292893"/>
              <a:gd name="connsiteY147" fmla="*/ 594066 h 1046071"/>
              <a:gd name="connsiteX148" fmla="*/ 11500620 w 12292893"/>
              <a:gd name="connsiteY148" fmla="*/ 565649 h 1046071"/>
              <a:gd name="connsiteX149" fmla="*/ 11508659 w 12292893"/>
              <a:gd name="connsiteY149" fmla="*/ 503582 h 1046071"/>
              <a:gd name="connsiteX150" fmla="*/ 11499124 w 12292893"/>
              <a:gd name="connsiteY150" fmla="*/ 492925 h 1046071"/>
              <a:gd name="connsiteX151" fmla="*/ 11412193 w 12292893"/>
              <a:gd name="connsiteY151" fmla="*/ 457405 h 1046071"/>
              <a:gd name="connsiteX152" fmla="*/ 11392189 w 12292893"/>
              <a:gd name="connsiteY152" fmla="*/ 434036 h 1046071"/>
              <a:gd name="connsiteX153" fmla="*/ 11392002 w 12292893"/>
              <a:gd name="connsiteY153" fmla="*/ 434223 h 1046071"/>
              <a:gd name="connsiteX154" fmla="*/ 11380785 w 12292893"/>
              <a:gd name="connsiteY154" fmla="*/ 413845 h 1046071"/>
              <a:gd name="connsiteX155" fmla="*/ 11366950 w 12292893"/>
              <a:gd name="connsiteY155" fmla="*/ 381503 h 1046071"/>
              <a:gd name="connsiteX156" fmla="*/ 11350474 w 12292893"/>
              <a:gd name="connsiteY156" fmla="*/ 306943 h 1046071"/>
              <a:gd name="connsiteX157" fmla="*/ 11346947 w 12292893"/>
              <a:gd name="connsiteY157" fmla="*/ 216052 h 1046071"/>
              <a:gd name="connsiteX158" fmla="*/ 11352369 w 12292893"/>
              <a:gd name="connsiteY158" fmla="*/ 178475 h 1046071"/>
              <a:gd name="connsiteX159" fmla="*/ 11354986 w 12292893"/>
              <a:gd name="connsiteY159" fmla="*/ 164828 h 1046071"/>
              <a:gd name="connsiteX160" fmla="*/ 11349751 w 12292893"/>
              <a:gd name="connsiteY160" fmla="*/ 159406 h 1046071"/>
              <a:gd name="connsiteX161" fmla="*/ 10931520 w 12292893"/>
              <a:gd name="connsiteY161" fmla="*/ 265 h 1046071"/>
              <a:gd name="connsiteX162" fmla="*/ 10940144 w 12292893"/>
              <a:gd name="connsiteY162" fmla="*/ 2929 h 1046071"/>
              <a:gd name="connsiteX163" fmla="*/ 10943321 w 12292893"/>
              <a:gd name="connsiteY163" fmla="*/ 6668 h 1046071"/>
              <a:gd name="connsiteX164" fmla="*/ 10943695 w 12292893"/>
              <a:gd name="connsiteY164" fmla="*/ 30224 h 1046071"/>
              <a:gd name="connsiteX165" fmla="*/ 10937526 w 12292893"/>
              <a:gd name="connsiteY165" fmla="*/ 48731 h 1046071"/>
              <a:gd name="connsiteX166" fmla="*/ 10936218 w 12292893"/>
              <a:gd name="connsiteY166" fmla="*/ 54901 h 1046071"/>
              <a:gd name="connsiteX167" fmla="*/ 10930983 w 12292893"/>
              <a:gd name="connsiteY167" fmla="*/ 47797 h 1046071"/>
              <a:gd name="connsiteX168" fmla="*/ 10930422 w 12292893"/>
              <a:gd name="connsiteY168" fmla="*/ 68175 h 1046071"/>
              <a:gd name="connsiteX169" fmla="*/ 10937713 w 12292893"/>
              <a:gd name="connsiteY169" fmla="*/ 79765 h 1046071"/>
              <a:gd name="connsiteX170" fmla="*/ 10973794 w 12292893"/>
              <a:gd name="connsiteY170" fmla="*/ 105751 h 1046071"/>
              <a:gd name="connsiteX171" fmla="*/ 10977346 w 12292893"/>
              <a:gd name="connsiteY171" fmla="*/ 109864 h 1046071"/>
              <a:gd name="connsiteX172" fmla="*/ 11013802 w 12292893"/>
              <a:gd name="connsiteY172" fmla="*/ 137159 h 1046071"/>
              <a:gd name="connsiteX173" fmla="*/ 11039975 w 12292893"/>
              <a:gd name="connsiteY173" fmla="*/ 163145 h 1046071"/>
              <a:gd name="connsiteX174" fmla="*/ 11087834 w 12292893"/>
              <a:gd name="connsiteY174" fmla="*/ 197731 h 1046071"/>
              <a:gd name="connsiteX175" fmla="*/ 11181870 w 12292893"/>
              <a:gd name="connsiteY175" fmla="*/ 189131 h 1046071"/>
              <a:gd name="connsiteX176" fmla="*/ 11210660 w 12292893"/>
              <a:gd name="connsiteY176" fmla="*/ 156041 h 1046071"/>
              <a:gd name="connsiteX177" fmla="*/ 11217204 w 12292893"/>
              <a:gd name="connsiteY177" fmla="*/ 145011 h 1046071"/>
              <a:gd name="connsiteX178" fmla="*/ 11235712 w 12292893"/>
              <a:gd name="connsiteY178" fmla="*/ 107621 h 1046071"/>
              <a:gd name="connsiteX179" fmla="*/ 11240946 w 12292893"/>
              <a:gd name="connsiteY179" fmla="*/ 77335 h 1046071"/>
              <a:gd name="connsiteX180" fmla="*/ 11252911 w 12292893"/>
              <a:gd name="connsiteY180" fmla="*/ 63875 h 1046071"/>
              <a:gd name="connsiteX181" fmla="*/ 11248798 w 12292893"/>
              <a:gd name="connsiteY181" fmla="*/ 58827 h 1046071"/>
              <a:gd name="connsiteX182" fmla="*/ 11254220 w 12292893"/>
              <a:gd name="connsiteY182" fmla="*/ 58453 h 1046071"/>
              <a:gd name="connsiteX183" fmla="*/ 11256650 w 12292893"/>
              <a:gd name="connsiteY183" fmla="*/ 60136 h 1046071"/>
              <a:gd name="connsiteX184" fmla="*/ 11279458 w 12292893"/>
              <a:gd name="connsiteY184" fmla="*/ 63501 h 1046071"/>
              <a:gd name="connsiteX185" fmla="*/ 11317035 w 12292893"/>
              <a:gd name="connsiteY185" fmla="*/ 66305 h 1046071"/>
              <a:gd name="connsiteX186" fmla="*/ 11329186 w 12292893"/>
              <a:gd name="connsiteY186" fmla="*/ 70605 h 1046071"/>
              <a:gd name="connsiteX187" fmla="*/ 11336665 w 12292893"/>
              <a:gd name="connsiteY187" fmla="*/ 72848 h 1046071"/>
              <a:gd name="connsiteX188" fmla="*/ 11374428 w 12292893"/>
              <a:gd name="connsiteY188" fmla="*/ 73222 h 1046071"/>
              <a:gd name="connsiteX189" fmla="*/ 11397236 w 12292893"/>
              <a:gd name="connsiteY189" fmla="*/ 74157 h 1046071"/>
              <a:gd name="connsiteX190" fmla="*/ 11411632 w 12292893"/>
              <a:gd name="connsiteY190" fmla="*/ 80887 h 1046071"/>
              <a:gd name="connsiteX191" fmla="*/ 11431822 w 12292893"/>
              <a:gd name="connsiteY191" fmla="*/ 116595 h 1046071"/>
              <a:gd name="connsiteX192" fmla="*/ 11428457 w 12292893"/>
              <a:gd name="connsiteY192" fmla="*/ 136037 h 1046071"/>
              <a:gd name="connsiteX193" fmla="*/ 11425092 w 12292893"/>
              <a:gd name="connsiteY193" fmla="*/ 135103 h 1046071"/>
              <a:gd name="connsiteX194" fmla="*/ 11421353 w 12292893"/>
              <a:gd name="connsiteY194" fmla="*/ 139029 h 1046071"/>
              <a:gd name="connsiteX195" fmla="*/ 11401350 w 12292893"/>
              <a:gd name="connsiteY195" fmla="*/ 152489 h 1046071"/>
              <a:gd name="connsiteX196" fmla="*/ 11380224 w 12292893"/>
              <a:gd name="connsiteY196" fmla="*/ 155293 h 1046071"/>
              <a:gd name="connsiteX197" fmla="*/ 11358912 w 12292893"/>
              <a:gd name="connsiteY197" fmla="*/ 174549 h 1046071"/>
              <a:gd name="connsiteX198" fmla="*/ 11358164 w 12292893"/>
              <a:gd name="connsiteY198" fmla="*/ 181840 h 1046071"/>
              <a:gd name="connsiteX199" fmla="*/ 11352742 w 12292893"/>
              <a:gd name="connsiteY199" fmla="*/ 221100 h 1046071"/>
              <a:gd name="connsiteX200" fmla="*/ 11351995 w 12292893"/>
              <a:gd name="connsiteY200" fmla="*/ 256620 h 1046071"/>
              <a:gd name="connsiteX201" fmla="*/ 11363399 w 12292893"/>
              <a:gd name="connsiteY201" fmla="*/ 347104 h 1046071"/>
              <a:gd name="connsiteX202" fmla="*/ 11399854 w 12292893"/>
              <a:gd name="connsiteY202" fmla="*/ 420389 h 1046071"/>
              <a:gd name="connsiteX203" fmla="*/ 11514454 w 12292893"/>
              <a:gd name="connsiteY203" fmla="*/ 454975 h 1046071"/>
              <a:gd name="connsiteX204" fmla="*/ 11525298 w 12292893"/>
              <a:gd name="connsiteY204" fmla="*/ 443758 h 1046071"/>
              <a:gd name="connsiteX205" fmla="*/ 11537449 w 12292893"/>
              <a:gd name="connsiteY205" fmla="*/ 387299 h 1046071"/>
              <a:gd name="connsiteX206" fmla="*/ 11538010 w 12292893"/>
              <a:gd name="connsiteY206" fmla="*/ 373464 h 1046071"/>
              <a:gd name="connsiteX207" fmla="*/ 11532402 w 12292893"/>
              <a:gd name="connsiteY207" fmla="*/ 322614 h 1046071"/>
              <a:gd name="connsiteX208" fmla="*/ 11533150 w 12292893"/>
              <a:gd name="connsiteY208" fmla="*/ 320184 h 1046071"/>
              <a:gd name="connsiteX209" fmla="*/ 11534271 w 12292893"/>
              <a:gd name="connsiteY209" fmla="*/ 314949 h 1046071"/>
              <a:gd name="connsiteX210" fmla="*/ 11551844 w 12292893"/>
              <a:gd name="connsiteY210" fmla="*/ 281298 h 1046071"/>
              <a:gd name="connsiteX211" fmla="*/ 11568109 w 12292893"/>
              <a:gd name="connsiteY211" fmla="*/ 272137 h 1046071"/>
              <a:gd name="connsiteX212" fmla="*/ 11574465 w 12292893"/>
              <a:gd name="connsiteY212" fmla="*/ 255873 h 1046071"/>
              <a:gd name="connsiteX213" fmla="*/ 11576709 w 12292893"/>
              <a:gd name="connsiteY213" fmla="*/ 255312 h 1046071"/>
              <a:gd name="connsiteX214" fmla="*/ 11578765 w 12292893"/>
              <a:gd name="connsiteY214" fmla="*/ 239608 h 1046071"/>
              <a:gd name="connsiteX215" fmla="*/ 11575587 w 12292893"/>
              <a:gd name="connsiteY215" fmla="*/ 231756 h 1046071"/>
              <a:gd name="connsiteX216" fmla="*/ 11567735 w 12292893"/>
              <a:gd name="connsiteY216" fmla="*/ 236430 h 1046071"/>
              <a:gd name="connsiteX217" fmla="*/ 11562688 w 12292893"/>
              <a:gd name="connsiteY217" fmla="*/ 238486 h 1046071"/>
              <a:gd name="connsiteX218" fmla="*/ 11563248 w 12292893"/>
              <a:gd name="connsiteY218" fmla="*/ 208948 h 1046071"/>
              <a:gd name="connsiteX219" fmla="*/ 11576522 w 12292893"/>
              <a:gd name="connsiteY219" fmla="*/ 198666 h 1046071"/>
              <a:gd name="connsiteX220" fmla="*/ 11578952 w 12292893"/>
              <a:gd name="connsiteY220" fmla="*/ 186140 h 1046071"/>
              <a:gd name="connsiteX221" fmla="*/ 11571100 w 12292893"/>
              <a:gd name="connsiteY221" fmla="*/ 171184 h 1046071"/>
              <a:gd name="connsiteX222" fmla="*/ 11574465 w 12292893"/>
              <a:gd name="connsiteY222" fmla="*/ 153050 h 1046071"/>
              <a:gd name="connsiteX223" fmla="*/ 11578578 w 12292893"/>
              <a:gd name="connsiteY223" fmla="*/ 129868 h 1046071"/>
              <a:gd name="connsiteX224" fmla="*/ 11575400 w 12292893"/>
              <a:gd name="connsiteY224" fmla="*/ 124073 h 1046071"/>
              <a:gd name="connsiteX225" fmla="*/ 11572409 w 12292893"/>
              <a:gd name="connsiteY225" fmla="*/ 124073 h 1046071"/>
              <a:gd name="connsiteX226" fmla="*/ 11572409 w 12292893"/>
              <a:gd name="connsiteY226" fmla="*/ 122390 h 1046071"/>
              <a:gd name="connsiteX227" fmla="*/ 11582878 w 12292893"/>
              <a:gd name="connsiteY227" fmla="*/ 105004 h 1046071"/>
              <a:gd name="connsiteX228" fmla="*/ 11595591 w 12292893"/>
              <a:gd name="connsiteY228" fmla="*/ 97339 h 1046071"/>
              <a:gd name="connsiteX229" fmla="*/ 11666258 w 12292893"/>
              <a:gd name="connsiteY229" fmla="*/ 134916 h 1046071"/>
              <a:gd name="connsiteX230" fmla="*/ 11667754 w 12292893"/>
              <a:gd name="connsiteY230" fmla="*/ 137159 h 1046071"/>
              <a:gd name="connsiteX231" fmla="*/ 11668875 w 12292893"/>
              <a:gd name="connsiteY231" fmla="*/ 163893 h 1046071"/>
              <a:gd name="connsiteX232" fmla="*/ 11675231 w 12292893"/>
              <a:gd name="connsiteY232" fmla="*/ 182588 h 1046071"/>
              <a:gd name="connsiteX233" fmla="*/ 11694861 w 12292893"/>
              <a:gd name="connsiteY233" fmla="*/ 195114 h 1046071"/>
              <a:gd name="connsiteX234" fmla="*/ 11716174 w 12292893"/>
              <a:gd name="connsiteY234" fmla="*/ 226334 h 1046071"/>
              <a:gd name="connsiteX235" fmla="*/ 11733747 w 12292893"/>
              <a:gd name="connsiteY235" fmla="*/ 283167 h 1046071"/>
              <a:gd name="connsiteX236" fmla="*/ 11737673 w 12292893"/>
              <a:gd name="connsiteY236" fmla="*/ 337383 h 1046071"/>
              <a:gd name="connsiteX237" fmla="*/ 11735804 w 12292893"/>
              <a:gd name="connsiteY237" fmla="*/ 409172 h 1046071"/>
              <a:gd name="connsiteX238" fmla="*/ 11742534 w 12292893"/>
              <a:gd name="connsiteY238" fmla="*/ 502273 h 1046071"/>
              <a:gd name="connsiteX239" fmla="*/ 11749451 w 12292893"/>
              <a:gd name="connsiteY239" fmla="*/ 573875 h 1046071"/>
              <a:gd name="connsiteX240" fmla="*/ 11743094 w 12292893"/>
              <a:gd name="connsiteY240" fmla="*/ 614069 h 1046071"/>
              <a:gd name="connsiteX241" fmla="*/ 11740477 w 12292893"/>
              <a:gd name="connsiteY241" fmla="*/ 624539 h 1046071"/>
              <a:gd name="connsiteX242" fmla="*/ 11732625 w 12292893"/>
              <a:gd name="connsiteY242" fmla="*/ 663798 h 1046071"/>
              <a:gd name="connsiteX243" fmla="*/ 11729634 w 12292893"/>
              <a:gd name="connsiteY243" fmla="*/ 674080 h 1046071"/>
              <a:gd name="connsiteX244" fmla="*/ 11712248 w 12292893"/>
              <a:gd name="connsiteY244" fmla="*/ 697823 h 1046071"/>
              <a:gd name="connsiteX245" fmla="*/ 11700283 w 12292893"/>
              <a:gd name="connsiteY245" fmla="*/ 726240 h 1046071"/>
              <a:gd name="connsiteX246" fmla="*/ 11704957 w 12292893"/>
              <a:gd name="connsiteY246" fmla="*/ 730353 h 1046071"/>
              <a:gd name="connsiteX247" fmla="*/ 11717330 w 12292893"/>
              <a:gd name="connsiteY247" fmla="*/ 732929 h 1046071"/>
              <a:gd name="connsiteX248" fmla="*/ 12192000 w 12292893"/>
              <a:gd name="connsiteY248" fmla="*/ 732929 h 1046071"/>
              <a:gd name="connsiteX249" fmla="*/ 12192000 w 12292893"/>
              <a:gd name="connsiteY249" fmla="*/ 825550 h 1046071"/>
              <a:gd name="connsiteX250" fmla="*/ 12205236 w 12292893"/>
              <a:gd name="connsiteY250" fmla="*/ 832802 h 1046071"/>
              <a:gd name="connsiteX251" fmla="*/ 12204487 w 12292893"/>
              <a:gd name="connsiteY251" fmla="*/ 1036765 h 1046071"/>
              <a:gd name="connsiteX252" fmla="*/ 12196822 w 12292893"/>
              <a:gd name="connsiteY252" fmla="*/ 1044430 h 1046071"/>
              <a:gd name="connsiteX253" fmla="*/ 0 w 12292893"/>
              <a:gd name="connsiteY253" fmla="*/ 908775 h 1046071"/>
              <a:gd name="connsiteX254" fmla="*/ 0 w 12292893"/>
              <a:gd name="connsiteY254" fmla="*/ 732929 h 1046071"/>
              <a:gd name="connsiteX255" fmla="*/ 10184483 w 12292893"/>
              <a:gd name="connsiteY255" fmla="*/ 732929 h 1046071"/>
              <a:gd name="connsiteX256" fmla="*/ 10336481 w 12292893"/>
              <a:gd name="connsiteY256" fmla="*/ 714462 h 1046071"/>
              <a:gd name="connsiteX257" fmla="*/ 10349568 w 12292893"/>
              <a:gd name="connsiteY257" fmla="*/ 713901 h 1046071"/>
              <a:gd name="connsiteX258" fmla="*/ 10356111 w 12292893"/>
              <a:gd name="connsiteY258" fmla="*/ 709414 h 1046071"/>
              <a:gd name="connsiteX259" fmla="*/ 10354615 w 12292893"/>
              <a:gd name="connsiteY259" fmla="*/ 679128 h 1046071"/>
              <a:gd name="connsiteX260" fmla="*/ 10358167 w 12292893"/>
              <a:gd name="connsiteY260" fmla="*/ 520594 h 1046071"/>
              <a:gd name="connsiteX261" fmla="*/ 10372188 w 12292893"/>
              <a:gd name="connsiteY261" fmla="*/ 482269 h 1046071"/>
              <a:gd name="connsiteX262" fmla="*/ 10396679 w 12292893"/>
              <a:gd name="connsiteY262" fmla="*/ 451984 h 1046071"/>
              <a:gd name="connsiteX263" fmla="*/ 10447903 w 12292893"/>
              <a:gd name="connsiteY263" fmla="*/ 334765 h 1046071"/>
              <a:gd name="connsiteX264" fmla="*/ 10448464 w 12292893"/>
              <a:gd name="connsiteY264" fmla="*/ 261107 h 1046071"/>
              <a:gd name="connsiteX265" fmla="*/ 10446408 w 12292893"/>
              <a:gd name="connsiteY265" fmla="*/ 225774 h 1046071"/>
              <a:gd name="connsiteX266" fmla="*/ 10448464 w 12292893"/>
              <a:gd name="connsiteY266" fmla="*/ 215678 h 1046071"/>
              <a:gd name="connsiteX267" fmla="*/ 10453512 w 12292893"/>
              <a:gd name="connsiteY267" fmla="*/ 201096 h 1046071"/>
              <a:gd name="connsiteX268" fmla="*/ 10442856 w 12292893"/>
              <a:gd name="connsiteY268" fmla="*/ 229139 h 1046071"/>
              <a:gd name="connsiteX269" fmla="*/ 10417991 w 12292893"/>
              <a:gd name="connsiteY269" fmla="*/ 307471 h 1046071"/>
              <a:gd name="connsiteX270" fmla="*/ 10413318 w 12292893"/>
              <a:gd name="connsiteY270" fmla="*/ 312331 h 1046071"/>
              <a:gd name="connsiteX271" fmla="*/ 10410513 w 12292893"/>
              <a:gd name="connsiteY271" fmla="*/ 310649 h 1046071"/>
              <a:gd name="connsiteX272" fmla="*/ 10388266 w 12292893"/>
              <a:gd name="connsiteY272" fmla="*/ 406929 h 1046071"/>
              <a:gd name="connsiteX273" fmla="*/ 10366767 w 12292893"/>
              <a:gd name="connsiteY273" fmla="*/ 418706 h 1046071"/>
              <a:gd name="connsiteX274" fmla="*/ 10364337 w 12292893"/>
              <a:gd name="connsiteY274" fmla="*/ 417398 h 1046071"/>
              <a:gd name="connsiteX275" fmla="*/ 10363963 w 12292893"/>
              <a:gd name="connsiteY275" fmla="*/ 416650 h 1046071"/>
              <a:gd name="connsiteX276" fmla="*/ 10365458 w 12292893"/>
              <a:gd name="connsiteY276" fmla="*/ 415528 h 1046071"/>
              <a:gd name="connsiteX277" fmla="*/ 10368263 w 12292893"/>
              <a:gd name="connsiteY277" fmla="*/ 397768 h 1046071"/>
              <a:gd name="connsiteX278" fmla="*/ 10360784 w 12292893"/>
              <a:gd name="connsiteY278" fmla="*/ 413472 h 1046071"/>
              <a:gd name="connsiteX279" fmla="*/ 10362841 w 12292893"/>
              <a:gd name="connsiteY279" fmla="*/ 393468 h 1046071"/>
              <a:gd name="connsiteX280" fmla="*/ 10356298 w 12292893"/>
              <a:gd name="connsiteY280" fmla="*/ 413659 h 1046071"/>
              <a:gd name="connsiteX281" fmla="*/ 10355737 w 12292893"/>
              <a:gd name="connsiteY281" fmla="*/ 411041 h 1046071"/>
              <a:gd name="connsiteX282" fmla="*/ 10356671 w 12292893"/>
              <a:gd name="connsiteY282" fmla="*/ 393468 h 1046071"/>
              <a:gd name="connsiteX283" fmla="*/ 10355176 w 12292893"/>
              <a:gd name="connsiteY283" fmla="*/ 360004 h 1046071"/>
              <a:gd name="connsiteX284" fmla="*/ 10369010 w 12292893"/>
              <a:gd name="connsiteY284" fmla="*/ 311023 h 1046071"/>
              <a:gd name="connsiteX285" fmla="*/ 10397053 w 12292893"/>
              <a:gd name="connsiteY285" fmla="*/ 275129 h 1046071"/>
              <a:gd name="connsiteX286" fmla="*/ 10414252 w 12292893"/>
              <a:gd name="connsiteY286" fmla="*/ 237925 h 1046071"/>
              <a:gd name="connsiteX287" fmla="*/ 10429582 w 12292893"/>
              <a:gd name="connsiteY287" fmla="*/ 193244 h 1046071"/>
              <a:gd name="connsiteX288" fmla="*/ 10435751 w 12292893"/>
              <a:gd name="connsiteY288" fmla="*/ 178849 h 1046071"/>
              <a:gd name="connsiteX289" fmla="*/ 10450521 w 12292893"/>
              <a:gd name="connsiteY289" fmla="*/ 160902 h 1046071"/>
              <a:gd name="connsiteX290" fmla="*/ 10481368 w 12292893"/>
              <a:gd name="connsiteY290" fmla="*/ 133233 h 1046071"/>
              <a:gd name="connsiteX291" fmla="*/ 10489406 w 12292893"/>
              <a:gd name="connsiteY291" fmla="*/ 118277 h 1046071"/>
              <a:gd name="connsiteX292" fmla="*/ 10506232 w 12292893"/>
              <a:gd name="connsiteY292" fmla="*/ 95282 h 1046071"/>
              <a:gd name="connsiteX293" fmla="*/ 10529227 w 12292893"/>
              <a:gd name="connsiteY293" fmla="*/ 93039 h 1046071"/>
              <a:gd name="connsiteX294" fmla="*/ 10577460 w 12292893"/>
              <a:gd name="connsiteY294" fmla="*/ 80139 h 1046071"/>
              <a:gd name="connsiteX295" fmla="*/ 10582321 w 12292893"/>
              <a:gd name="connsiteY295" fmla="*/ 68361 h 1046071"/>
              <a:gd name="connsiteX296" fmla="*/ 10581947 w 12292893"/>
              <a:gd name="connsiteY296" fmla="*/ 62005 h 1046071"/>
              <a:gd name="connsiteX297" fmla="*/ 10581572 w 12292893"/>
              <a:gd name="connsiteY297" fmla="*/ 47984 h 1046071"/>
              <a:gd name="connsiteX298" fmla="*/ 10576899 w 12292893"/>
              <a:gd name="connsiteY298" fmla="*/ 34336 h 1046071"/>
              <a:gd name="connsiteX299" fmla="*/ 10572599 w 12292893"/>
              <a:gd name="connsiteY299" fmla="*/ 17137 h 1046071"/>
              <a:gd name="connsiteX300" fmla="*/ 10579329 w 12292893"/>
              <a:gd name="connsiteY300" fmla="*/ 1246 h 1046071"/>
              <a:gd name="connsiteX301" fmla="*/ 10594846 w 12292893"/>
              <a:gd name="connsiteY301" fmla="*/ 6107 h 1046071"/>
              <a:gd name="connsiteX302" fmla="*/ 10632984 w 12292893"/>
              <a:gd name="connsiteY302" fmla="*/ 23867 h 1046071"/>
              <a:gd name="connsiteX303" fmla="*/ 10701595 w 12292893"/>
              <a:gd name="connsiteY303" fmla="*/ 30971 h 1046071"/>
              <a:gd name="connsiteX304" fmla="*/ 10770392 w 12292893"/>
              <a:gd name="connsiteY304" fmla="*/ 33215 h 1046071"/>
              <a:gd name="connsiteX305" fmla="*/ 10898080 w 12292893"/>
              <a:gd name="connsiteY305" fmla="*/ 20689 h 1046071"/>
              <a:gd name="connsiteX306" fmla="*/ 10923878 w 12292893"/>
              <a:gd name="connsiteY306" fmla="*/ 5172 h 1046071"/>
              <a:gd name="connsiteX307" fmla="*/ 10931520 w 12292893"/>
              <a:gd name="connsiteY307" fmla="*/ 265 h 1046071"/>
              <a:gd name="connsiteX0" fmla="*/ 11634616 w 12205236"/>
              <a:gd name="connsiteY0" fmla="*/ 695510 h 1036765"/>
              <a:gd name="connsiteX1" fmla="*/ 11628681 w 12205236"/>
              <a:gd name="connsiteY1" fmla="*/ 699880 h 1036765"/>
              <a:gd name="connsiteX2" fmla="*/ 11627185 w 12205236"/>
              <a:gd name="connsiteY2" fmla="*/ 725492 h 1036765"/>
              <a:gd name="connsiteX3" fmla="*/ 11644384 w 12205236"/>
              <a:gd name="connsiteY3" fmla="*/ 729979 h 1036765"/>
              <a:gd name="connsiteX4" fmla="*/ 11651863 w 12205236"/>
              <a:gd name="connsiteY4" fmla="*/ 730913 h 1036765"/>
              <a:gd name="connsiteX5" fmla="*/ 11663080 w 12205236"/>
              <a:gd name="connsiteY5" fmla="*/ 719883 h 1036765"/>
              <a:gd name="connsiteX6" fmla="*/ 11662519 w 12205236"/>
              <a:gd name="connsiteY6" fmla="*/ 715209 h 1036765"/>
              <a:gd name="connsiteX7" fmla="*/ 11641954 w 12205236"/>
              <a:gd name="connsiteY7" fmla="*/ 696328 h 1036765"/>
              <a:gd name="connsiteX8" fmla="*/ 11634616 w 12205236"/>
              <a:gd name="connsiteY8" fmla="*/ 695510 h 1036765"/>
              <a:gd name="connsiteX9" fmla="*/ 11559135 w 12205236"/>
              <a:gd name="connsiteY9" fmla="*/ 473903 h 1036765"/>
              <a:gd name="connsiteX10" fmla="*/ 11555396 w 12205236"/>
              <a:gd name="connsiteY10" fmla="*/ 476100 h 1036765"/>
              <a:gd name="connsiteX11" fmla="*/ 11542684 w 12205236"/>
              <a:gd name="connsiteY11" fmla="*/ 481895 h 1036765"/>
              <a:gd name="connsiteX12" fmla="*/ 11525110 w 12205236"/>
              <a:gd name="connsiteY12" fmla="*/ 505078 h 1036765"/>
              <a:gd name="connsiteX13" fmla="*/ 11524736 w 12205236"/>
              <a:gd name="connsiteY13" fmla="*/ 515360 h 1036765"/>
              <a:gd name="connsiteX14" fmla="*/ 11519876 w 12205236"/>
              <a:gd name="connsiteY14" fmla="*/ 555928 h 1036765"/>
              <a:gd name="connsiteX15" fmla="*/ 11506976 w 12205236"/>
              <a:gd name="connsiteY15" fmla="*/ 603787 h 1036765"/>
              <a:gd name="connsiteX16" fmla="*/ 11503611 w 12205236"/>
              <a:gd name="connsiteY16" fmla="*/ 628652 h 1036765"/>
              <a:gd name="connsiteX17" fmla="*/ 11498190 w 12205236"/>
              <a:gd name="connsiteY17" fmla="*/ 677072 h 1036765"/>
              <a:gd name="connsiteX18" fmla="*/ 11491646 w 12205236"/>
              <a:gd name="connsiteY18" fmla="*/ 701375 h 1036765"/>
              <a:gd name="connsiteX19" fmla="*/ 11500246 w 12205236"/>
              <a:gd name="connsiteY19" fmla="*/ 714275 h 1036765"/>
              <a:gd name="connsiteX20" fmla="*/ 11579139 w 12205236"/>
              <a:gd name="connsiteY20" fmla="*/ 722314 h 1036765"/>
              <a:gd name="connsiteX21" fmla="*/ 11601573 w 12205236"/>
              <a:gd name="connsiteY21" fmla="*/ 701188 h 1036765"/>
              <a:gd name="connsiteX22" fmla="*/ 11592039 w 12205236"/>
              <a:gd name="connsiteY22" fmla="*/ 685298 h 1036765"/>
              <a:gd name="connsiteX23" fmla="*/ 11574652 w 12205236"/>
              <a:gd name="connsiteY23" fmla="*/ 650525 h 1036765"/>
              <a:gd name="connsiteX24" fmla="*/ 11575400 w 12205236"/>
              <a:gd name="connsiteY24" fmla="*/ 643234 h 1036765"/>
              <a:gd name="connsiteX25" fmla="*/ 11572035 w 12205236"/>
              <a:gd name="connsiteY25" fmla="*/ 635008 h 1036765"/>
              <a:gd name="connsiteX26" fmla="*/ 11560257 w 12205236"/>
              <a:gd name="connsiteY26" fmla="*/ 640990 h 1036765"/>
              <a:gd name="connsiteX27" fmla="*/ 11552218 w 12205236"/>
              <a:gd name="connsiteY27" fmla="*/ 643047 h 1036765"/>
              <a:gd name="connsiteX28" fmla="*/ 11546797 w 12205236"/>
              <a:gd name="connsiteY28" fmla="*/ 630708 h 1036765"/>
              <a:gd name="connsiteX29" fmla="*/ 11548105 w 12205236"/>
              <a:gd name="connsiteY29" fmla="*/ 604535 h 1036765"/>
              <a:gd name="connsiteX30" fmla="*/ 11563248 w 12205236"/>
              <a:gd name="connsiteY30" fmla="*/ 482269 h 1036765"/>
              <a:gd name="connsiteX31" fmla="*/ 11562874 w 12205236"/>
              <a:gd name="connsiteY31" fmla="*/ 474230 h 1036765"/>
              <a:gd name="connsiteX32" fmla="*/ 11559135 w 12205236"/>
              <a:gd name="connsiteY32" fmla="*/ 473903 h 1036765"/>
              <a:gd name="connsiteX33" fmla="*/ 11566614 w 12205236"/>
              <a:gd name="connsiteY33" fmla="*/ 432915 h 1036765"/>
              <a:gd name="connsiteX34" fmla="*/ 11534832 w 12205236"/>
              <a:gd name="connsiteY34" fmla="*/ 477783 h 1036765"/>
              <a:gd name="connsiteX35" fmla="*/ 11566614 w 12205236"/>
              <a:gd name="connsiteY35" fmla="*/ 432915 h 1036765"/>
              <a:gd name="connsiteX36" fmla="*/ 11397236 w 12205236"/>
              <a:gd name="connsiteY36" fmla="*/ 427493 h 1036765"/>
              <a:gd name="connsiteX37" fmla="*/ 11415558 w 12205236"/>
              <a:gd name="connsiteY37" fmla="*/ 452544 h 1036765"/>
              <a:gd name="connsiteX38" fmla="*/ 11502676 w 12205236"/>
              <a:gd name="connsiteY38" fmla="*/ 486756 h 1036765"/>
              <a:gd name="connsiteX39" fmla="*/ 11513333 w 12205236"/>
              <a:gd name="connsiteY39" fmla="*/ 482269 h 1036765"/>
              <a:gd name="connsiteX40" fmla="*/ 11520063 w 12205236"/>
              <a:gd name="connsiteY40" fmla="*/ 459835 h 1036765"/>
              <a:gd name="connsiteX41" fmla="*/ 11397236 w 12205236"/>
              <a:gd name="connsiteY41" fmla="*/ 427493 h 1036765"/>
              <a:gd name="connsiteX42" fmla="*/ 10946687 w 12205236"/>
              <a:gd name="connsiteY42" fmla="*/ 423941 h 1036765"/>
              <a:gd name="connsiteX43" fmla="*/ 10942386 w 12205236"/>
              <a:gd name="connsiteY43" fmla="*/ 428241 h 1036765"/>
              <a:gd name="connsiteX44" fmla="*/ 10897893 w 12205236"/>
              <a:gd name="connsiteY44" fmla="*/ 500778 h 1036765"/>
              <a:gd name="connsiteX45" fmla="*/ 10888732 w 12205236"/>
              <a:gd name="connsiteY45" fmla="*/ 530876 h 1036765"/>
              <a:gd name="connsiteX46" fmla="*/ 10876394 w 12205236"/>
              <a:gd name="connsiteY46" fmla="*/ 565275 h 1036765"/>
              <a:gd name="connsiteX47" fmla="*/ 10840686 w 12205236"/>
              <a:gd name="connsiteY47" fmla="*/ 659311 h 1036765"/>
              <a:gd name="connsiteX48" fmla="*/ 10840312 w 12205236"/>
              <a:gd name="connsiteY48" fmla="*/ 679689 h 1036765"/>
              <a:gd name="connsiteX49" fmla="*/ 10848164 w 12205236"/>
              <a:gd name="connsiteY49" fmla="*/ 687167 h 1036765"/>
              <a:gd name="connsiteX50" fmla="*/ 10866859 w 12205236"/>
              <a:gd name="connsiteY50" fmla="*/ 686606 h 1036765"/>
              <a:gd name="connsiteX51" fmla="*/ 11009689 w 12205236"/>
              <a:gd name="connsiteY51" fmla="*/ 686606 h 1036765"/>
              <a:gd name="connsiteX52" fmla="*/ 11048948 w 12205236"/>
              <a:gd name="connsiteY52" fmla="*/ 686980 h 1036765"/>
              <a:gd name="connsiteX53" fmla="*/ 11054931 w 12205236"/>
              <a:gd name="connsiteY53" fmla="*/ 681559 h 1036765"/>
              <a:gd name="connsiteX54" fmla="*/ 10998846 w 12205236"/>
              <a:gd name="connsiteY54" fmla="*/ 577240 h 1036765"/>
              <a:gd name="connsiteX55" fmla="*/ 10985572 w 12205236"/>
              <a:gd name="connsiteY55" fmla="*/ 545459 h 1036765"/>
              <a:gd name="connsiteX56" fmla="*/ 10981272 w 12205236"/>
              <a:gd name="connsiteY56" fmla="*/ 514051 h 1036765"/>
              <a:gd name="connsiteX57" fmla="*/ 10950238 w 12205236"/>
              <a:gd name="connsiteY57" fmla="*/ 428989 h 1036765"/>
              <a:gd name="connsiteX58" fmla="*/ 10946687 w 12205236"/>
              <a:gd name="connsiteY58" fmla="*/ 423941 h 1036765"/>
              <a:gd name="connsiteX59" fmla="*/ 11552779 w 12205236"/>
              <a:gd name="connsiteY59" fmla="*/ 389729 h 1036765"/>
              <a:gd name="connsiteX60" fmla="*/ 11548853 w 12205236"/>
              <a:gd name="connsiteY60" fmla="*/ 393468 h 1036765"/>
              <a:gd name="connsiteX61" fmla="*/ 11541375 w 12205236"/>
              <a:gd name="connsiteY61" fmla="*/ 436654 h 1036765"/>
              <a:gd name="connsiteX62" fmla="*/ 11544180 w 12205236"/>
              <a:gd name="connsiteY62" fmla="*/ 440579 h 1036765"/>
              <a:gd name="connsiteX63" fmla="*/ 11569604 w 12205236"/>
              <a:gd name="connsiteY63" fmla="*/ 410854 h 1036765"/>
              <a:gd name="connsiteX64" fmla="*/ 11552779 w 12205236"/>
              <a:gd name="connsiteY64" fmla="*/ 389729 h 1036765"/>
              <a:gd name="connsiteX65" fmla="*/ 10553296 w 12205236"/>
              <a:gd name="connsiteY65" fmla="*/ 389238 h 1036765"/>
              <a:gd name="connsiteX66" fmla="*/ 10546613 w 12205236"/>
              <a:gd name="connsiteY66" fmla="*/ 392159 h 1036765"/>
              <a:gd name="connsiteX67" fmla="*/ 10495015 w 12205236"/>
              <a:gd name="connsiteY67" fmla="*/ 432540 h 1036765"/>
              <a:gd name="connsiteX68" fmla="*/ 10419487 w 12205236"/>
              <a:gd name="connsiteY68" fmla="*/ 513677 h 1036765"/>
              <a:gd name="connsiteX69" fmla="*/ 10408831 w 12205236"/>
              <a:gd name="connsiteY69" fmla="*/ 548824 h 1036765"/>
              <a:gd name="connsiteX70" fmla="*/ 10406027 w 12205236"/>
              <a:gd name="connsiteY70" fmla="*/ 564341 h 1036765"/>
              <a:gd name="connsiteX71" fmla="*/ 10395183 w 12205236"/>
              <a:gd name="connsiteY71" fmla="*/ 656881 h 1036765"/>
              <a:gd name="connsiteX72" fmla="*/ 10400605 w 12205236"/>
              <a:gd name="connsiteY72" fmla="*/ 701375 h 1036765"/>
              <a:gd name="connsiteX73" fmla="*/ 10411448 w 12205236"/>
              <a:gd name="connsiteY73" fmla="*/ 710910 h 1036765"/>
              <a:gd name="connsiteX74" fmla="*/ 10487911 w 12205236"/>
              <a:gd name="connsiteY74" fmla="*/ 705488 h 1036765"/>
              <a:gd name="connsiteX75" fmla="*/ 10681778 w 12205236"/>
              <a:gd name="connsiteY75" fmla="*/ 693336 h 1036765"/>
              <a:gd name="connsiteX76" fmla="*/ 10697669 w 12205236"/>
              <a:gd name="connsiteY76" fmla="*/ 681933 h 1036765"/>
              <a:gd name="connsiteX77" fmla="*/ 10679348 w 12205236"/>
              <a:gd name="connsiteY77" fmla="*/ 672585 h 1036765"/>
              <a:gd name="connsiteX78" fmla="*/ 10589238 w 12205236"/>
              <a:gd name="connsiteY78" fmla="*/ 551067 h 1036765"/>
              <a:gd name="connsiteX79" fmla="*/ 10563812 w 12205236"/>
              <a:gd name="connsiteY79" fmla="*/ 480213 h 1036765"/>
              <a:gd name="connsiteX80" fmla="*/ 10556895 w 12205236"/>
              <a:gd name="connsiteY80" fmla="*/ 395711 h 1036765"/>
              <a:gd name="connsiteX81" fmla="*/ 10553296 w 12205236"/>
              <a:gd name="connsiteY81" fmla="*/ 389238 h 1036765"/>
              <a:gd name="connsiteX82" fmla="*/ 10641210 w 12205236"/>
              <a:gd name="connsiteY82" fmla="*/ 347478 h 1036765"/>
              <a:gd name="connsiteX83" fmla="*/ 10632984 w 12205236"/>
              <a:gd name="connsiteY83" fmla="*/ 351404 h 1036765"/>
              <a:gd name="connsiteX84" fmla="*/ 10627562 w 12205236"/>
              <a:gd name="connsiteY84" fmla="*/ 370847 h 1036765"/>
              <a:gd name="connsiteX85" fmla="*/ 10624197 w 12205236"/>
              <a:gd name="connsiteY85" fmla="*/ 384494 h 1036765"/>
              <a:gd name="connsiteX86" fmla="*/ 10619897 w 12205236"/>
              <a:gd name="connsiteY86" fmla="*/ 408237 h 1036765"/>
              <a:gd name="connsiteX87" fmla="*/ 10618402 w 12205236"/>
              <a:gd name="connsiteY87" fmla="*/ 416276 h 1036765"/>
              <a:gd name="connsiteX88" fmla="*/ 10614850 w 12205236"/>
              <a:gd name="connsiteY88" fmla="*/ 491617 h 1036765"/>
              <a:gd name="connsiteX89" fmla="*/ 10628684 w 12205236"/>
              <a:gd name="connsiteY89" fmla="*/ 528446 h 1036765"/>
              <a:gd name="connsiteX90" fmla="*/ 10636349 w 12205236"/>
              <a:gd name="connsiteY90" fmla="*/ 543215 h 1036765"/>
              <a:gd name="connsiteX91" fmla="*/ 10660466 w 12205236"/>
              <a:gd name="connsiteY91" fmla="*/ 592383 h 1036765"/>
              <a:gd name="connsiteX92" fmla="*/ 10713372 w 12205236"/>
              <a:gd name="connsiteY92" fmla="*/ 648842 h 1036765"/>
              <a:gd name="connsiteX93" fmla="*/ 10729824 w 12205236"/>
              <a:gd name="connsiteY93" fmla="*/ 672024 h 1036765"/>
              <a:gd name="connsiteX94" fmla="*/ 10734685 w 12205236"/>
              <a:gd name="connsiteY94" fmla="*/ 678567 h 1036765"/>
              <a:gd name="connsiteX95" fmla="*/ 10779366 w 12205236"/>
              <a:gd name="connsiteY95" fmla="*/ 690719 h 1036765"/>
              <a:gd name="connsiteX96" fmla="*/ 10807409 w 12205236"/>
              <a:gd name="connsiteY96" fmla="*/ 669781 h 1036765"/>
              <a:gd name="connsiteX97" fmla="*/ 10813204 w 12205236"/>
              <a:gd name="connsiteY97" fmla="*/ 655012 h 1036765"/>
              <a:gd name="connsiteX98" fmla="*/ 10833956 w 12205236"/>
              <a:gd name="connsiteY98" fmla="*/ 531811 h 1036765"/>
              <a:gd name="connsiteX99" fmla="*/ 10842742 w 12205236"/>
              <a:gd name="connsiteY99" fmla="*/ 502086 h 1036765"/>
              <a:gd name="connsiteX100" fmla="*/ 10859754 w 12205236"/>
              <a:gd name="connsiteY100" fmla="*/ 474604 h 1036765"/>
              <a:gd name="connsiteX101" fmla="*/ 10892658 w 12205236"/>
              <a:gd name="connsiteY101" fmla="*/ 368790 h 1036765"/>
              <a:gd name="connsiteX102" fmla="*/ 10885180 w 12205236"/>
              <a:gd name="connsiteY102" fmla="*/ 362621 h 1036765"/>
              <a:gd name="connsiteX103" fmla="*/ 10836199 w 12205236"/>
              <a:gd name="connsiteY103" fmla="*/ 374025 h 1036765"/>
              <a:gd name="connsiteX104" fmla="*/ 10791518 w 12205236"/>
              <a:gd name="connsiteY104" fmla="*/ 379634 h 1036765"/>
              <a:gd name="connsiteX105" fmla="*/ 10745154 w 12205236"/>
              <a:gd name="connsiteY105" fmla="*/ 377016 h 1036765"/>
              <a:gd name="connsiteX106" fmla="*/ 10727020 w 12205236"/>
              <a:gd name="connsiteY106" fmla="*/ 374586 h 1036765"/>
              <a:gd name="connsiteX107" fmla="*/ 10711503 w 12205236"/>
              <a:gd name="connsiteY107" fmla="*/ 371408 h 1036765"/>
              <a:gd name="connsiteX108" fmla="*/ 10693369 w 12205236"/>
              <a:gd name="connsiteY108" fmla="*/ 367108 h 1036765"/>
              <a:gd name="connsiteX109" fmla="*/ 10653735 w 12205236"/>
              <a:gd name="connsiteY109" fmla="*/ 352713 h 1036765"/>
              <a:gd name="connsiteX110" fmla="*/ 10641210 w 12205236"/>
              <a:gd name="connsiteY110" fmla="*/ 347478 h 1036765"/>
              <a:gd name="connsiteX111" fmla="*/ 10369758 w 12205236"/>
              <a:gd name="connsiteY111" fmla="*/ 338879 h 1036765"/>
              <a:gd name="connsiteX112" fmla="*/ 10362654 w 12205236"/>
              <a:gd name="connsiteY112" fmla="*/ 357948 h 1036765"/>
              <a:gd name="connsiteX113" fmla="*/ 10364898 w 12205236"/>
              <a:gd name="connsiteY113" fmla="*/ 358695 h 1036765"/>
              <a:gd name="connsiteX114" fmla="*/ 10369758 w 12205236"/>
              <a:gd name="connsiteY114" fmla="*/ 338879 h 1036765"/>
              <a:gd name="connsiteX115" fmla="*/ 11346424 w 12205236"/>
              <a:gd name="connsiteY115" fmla="*/ 288619 h 1036765"/>
              <a:gd name="connsiteX116" fmla="*/ 11350474 w 12205236"/>
              <a:gd name="connsiteY116" fmla="*/ 306943 h 1036765"/>
              <a:gd name="connsiteX117" fmla="*/ 11351060 w 12205236"/>
              <a:gd name="connsiteY117" fmla="*/ 322053 h 1036765"/>
              <a:gd name="connsiteX118" fmla="*/ 11346424 w 12205236"/>
              <a:gd name="connsiteY118" fmla="*/ 288619 h 1036765"/>
              <a:gd name="connsiteX119" fmla="*/ 11349751 w 12205236"/>
              <a:gd name="connsiteY119" fmla="*/ 159406 h 1036765"/>
              <a:gd name="connsiteX120" fmla="*/ 11338160 w 12205236"/>
              <a:gd name="connsiteY120" fmla="*/ 178288 h 1036765"/>
              <a:gd name="connsiteX121" fmla="*/ 11336104 w 12205236"/>
              <a:gd name="connsiteY121" fmla="*/ 214183 h 1036765"/>
              <a:gd name="connsiteX122" fmla="*/ 11346424 w 12205236"/>
              <a:gd name="connsiteY122" fmla="*/ 288619 h 1036765"/>
              <a:gd name="connsiteX123" fmla="*/ 11329934 w 12205236"/>
              <a:gd name="connsiteY123" fmla="*/ 213996 h 1036765"/>
              <a:gd name="connsiteX124" fmla="*/ 11331617 w 12205236"/>
              <a:gd name="connsiteY124" fmla="*/ 176232 h 1036765"/>
              <a:gd name="connsiteX125" fmla="*/ 11330682 w 12205236"/>
              <a:gd name="connsiteY125" fmla="*/ 166697 h 1036765"/>
              <a:gd name="connsiteX126" fmla="*/ 11320587 w 12205236"/>
              <a:gd name="connsiteY126" fmla="*/ 169315 h 1036765"/>
              <a:gd name="connsiteX127" fmla="*/ 11315166 w 12205236"/>
              <a:gd name="connsiteY127" fmla="*/ 172680 h 1036765"/>
              <a:gd name="connsiteX128" fmla="*/ 11277776 w 12205236"/>
              <a:gd name="connsiteY128" fmla="*/ 204461 h 1036765"/>
              <a:gd name="connsiteX129" fmla="*/ 11265436 w 12205236"/>
              <a:gd name="connsiteY129" fmla="*/ 217174 h 1036765"/>
              <a:gd name="connsiteX130" fmla="*/ 11199630 w 12205236"/>
              <a:gd name="connsiteY130" fmla="*/ 287467 h 1036765"/>
              <a:gd name="connsiteX131" fmla="*/ 11051004 w 12205236"/>
              <a:gd name="connsiteY131" fmla="*/ 311958 h 1036765"/>
              <a:gd name="connsiteX132" fmla="*/ 11045770 w 12205236"/>
              <a:gd name="connsiteY132" fmla="*/ 310088 h 1036765"/>
              <a:gd name="connsiteX133" fmla="*/ 11027636 w 12205236"/>
              <a:gd name="connsiteY133" fmla="*/ 345983 h 1036765"/>
              <a:gd name="connsiteX134" fmla="*/ 11014175 w 12205236"/>
              <a:gd name="connsiteY134" fmla="*/ 376643 h 1036765"/>
              <a:gd name="connsiteX135" fmla="*/ 11019036 w 12205236"/>
              <a:gd name="connsiteY135" fmla="*/ 430484 h 1036765"/>
              <a:gd name="connsiteX136" fmla="*/ 11019036 w 12205236"/>
              <a:gd name="connsiteY136" fmla="*/ 430671 h 1036765"/>
              <a:gd name="connsiteX137" fmla="*/ 11019784 w 12205236"/>
              <a:gd name="connsiteY137" fmla="*/ 435158 h 1036765"/>
              <a:gd name="connsiteX138" fmla="*/ 11028197 w 12205236"/>
              <a:gd name="connsiteY138" fmla="*/ 513490 h 1036765"/>
              <a:gd name="connsiteX139" fmla="*/ 11049322 w 12205236"/>
              <a:gd name="connsiteY139" fmla="*/ 556676 h 1036765"/>
              <a:gd name="connsiteX140" fmla="*/ 11049883 w 12205236"/>
              <a:gd name="connsiteY140" fmla="*/ 566023 h 1036765"/>
              <a:gd name="connsiteX141" fmla="*/ 11085590 w 12205236"/>
              <a:gd name="connsiteY141" fmla="*/ 679128 h 1036765"/>
              <a:gd name="connsiteX142" fmla="*/ 11104472 w 12205236"/>
              <a:gd name="connsiteY142" fmla="*/ 689971 h 1036765"/>
              <a:gd name="connsiteX143" fmla="*/ 11317035 w 12205236"/>
              <a:gd name="connsiteY143" fmla="*/ 699880 h 1036765"/>
              <a:gd name="connsiteX144" fmla="*/ 11460986 w 12205236"/>
              <a:gd name="connsiteY144" fmla="*/ 711097 h 1036765"/>
              <a:gd name="connsiteX145" fmla="*/ 11472764 w 12205236"/>
              <a:gd name="connsiteY145" fmla="*/ 703993 h 1036765"/>
              <a:gd name="connsiteX146" fmla="*/ 11480056 w 12205236"/>
              <a:gd name="connsiteY146" fmla="*/ 653703 h 1036765"/>
              <a:gd name="connsiteX147" fmla="*/ 11491272 w 12205236"/>
              <a:gd name="connsiteY147" fmla="*/ 594066 h 1036765"/>
              <a:gd name="connsiteX148" fmla="*/ 11500620 w 12205236"/>
              <a:gd name="connsiteY148" fmla="*/ 565649 h 1036765"/>
              <a:gd name="connsiteX149" fmla="*/ 11508659 w 12205236"/>
              <a:gd name="connsiteY149" fmla="*/ 503582 h 1036765"/>
              <a:gd name="connsiteX150" fmla="*/ 11499124 w 12205236"/>
              <a:gd name="connsiteY150" fmla="*/ 492925 h 1036765"/>
              <a:gd name="connsiteX151" fmla="*/ 11412193 w 12205236"/>
              <a:gd name="connsiteY151" fmla="*/ 457405 h 1036765"/>
              <a:gd name="connsiteX152" fmla="*/ 11392189 w 12205236"/>
              <a:gd name="connsiteY152" fmla="*/ 434036 h 1036765"/>
              <a:gd name="connsiteX153" fmla="*/ 11392002 w 12205236"/>
              <a:gd name="connsiteY153" fmla="*/ 434223 h 1036765"/>
              <a:gd name="connsiteX154" fmla="*/ 11380785 w 12205236"/>
              <a:gd name="connsiteY154" fmla="*/ 413845 h 1036765"/>
              <a:gd name="connsiteX155" fmla="*/ 11366950 w 12205236"/>
              <a:gd name="connsiteY155" fmla="*/ 381503 h 1036765"/>
              <a:gd name="connsiteX156" fmla="*/ 11350474 w 12205236"/>
              <a:gd name="connsiteY156" fmla="*/ 306943 h 1036765"/>
              <a:gd name="connsiteX157" fmla="*/ 11346947 w 12205236"/>
              <a:gd name="connsiteY157" fmla="*/ 216052 h 1036765"/>
              <a:gd name="connsiteX158" fmla="*/ 11352369 w 12205236"/>
              <a:gd name="connsiteY158" fmla="*/ 178475 h 1036765"/>
              <a:gd name="connsiteX159" fmla="*/ 11354986 w 12205236"/>
              <a:gd name="connsiteY159" fmla="*/ 164828 h 1036765"/>
              <a:gd name="connsiteX160" fmla="*/ 11349751 w 12205236"/>
              <a:gd name="connsiteY160" fmla="*/ 159406 h 1036765"/>
              <a:gd name="connsiteX161" fmla="*/ 10931520 w 12205236"/>
              <a:gd name="connsiteY161" fmla="*/ 265 h 1036765"/>
              <a:gd name="connsiteX162" fmla="*/ 10940144 w 12205236"/>
              <a:gd name="connsiteY162" fmla="*/ 2929 h 1036765"/>
              <a:gd name="connsiteX163" fmla="*/ 10943321 w 12205236"/>
              <a:gd name="connsiteY163" fmla="*/ 6668 h 1036765"/>
              <a:gd name="connsiteX164" fmla="*/ 10943695 w 12205236"/>
              <a:gd name="connsiteY164" fmla="*/ 30224 h 1036765"/>
              <a:gd name="connsiteX165" fmla="*/ 10937526 w 12205236"/>
              <a:gd name="connsiteY165" fmla="*/ 48731 h 1036765"/>
              <a:gd name="connsiteX166" fmla="*/ 10936218 w 12205236"/>
              <a:gd name="connsiteY166" fmla="*/ 54901 h 1036765"/>
              <a:gd name="connsiteX167" fmla="*/ 10930983 w 12205236"/>
              <a:gd name="connsiteY167" fmla="*/ 47797 h 1036765"/>
              <a:gd name="connsiteX168" fmla="*/ 10930422 w 12205236"/>
              <a:gd name="connsiteY168" fmla="*/ 68175 h 1036765"/>
              <a:gd name="connsiteX169" fmla="*/ 10937713 w 12205236"/>
              <a:gd name="connsiteY169" fmla="*/ 79765 h 1036765"/>
              <a:gd name="connsiteX170" fmla="*/ 10973794 w 12205236"/>
              <a:gd name="connsiteY170" fmla="*/ 105751 h 1036765"/>
              <a:gd name="connsiteX171" fmla="*/ 10977346 w 12205236"/>
              <a:gd name="connsiteY171" fmla="*/ 109864 h 1036765"/>
              <a:gd name="connsiteX172" fmla="*/ 11013802 w 12205236"/>
              <a:gd name="connsiteY172" fmla="*/ 137159 h 1036765"/>
              <a:gd name="connsiteX173" fmla="*/ 11039975 w 12205236"/>
              <a:gd name="connsiteY173" fmla="*/ 163145 h 1036765"/>
              <a:gd name="connsiteX174" fmla="*/ 11087834 w 12205236"/>
              <a:gd name="connsiteY174" fmla="*/ 197731 h 1036765"/>
              <a:gd name="connsiteX175" fmla="*/ 11181870 w 12205236"/>
              <a:gd name="connsiteY175" fmla="*/ 189131 h 1036765"/>
              <a:gd name="connsiteX176" fmla="*/ 11210660 w 12205236"/>
              <a:gd name="connsiteY176" fmla="*/ 156041 h 1036765"/>
              <a:gd name="connsiteX177" fmla="*/ 11217204 w 12205236"/>
              <a:gd name="connsiteY177" fmla="*/ 145011 h 1036765"/>
              <a:gd name="connsiteX178" fmla="*/ 11235712 w 12205236"/>
              <a:gd name="connsiteY178" fmla="*/ 107621 h 1036765"/>
              <a:gd name="connsiteX179" fmla="*/ 11240946 w 12205236"/>
              <a:gd name="connsiteY179" fmla="*/ 77335 h 1036765"/>
              <a:gd name="connsiteX180" fmla="*/ 11252911 w 12205236"/>
              <a:gd name="connsiteY180" fmla="*/ 63875 h 1036765"/>
              <a:gd name="connsiteX181" fmla="*/ 11248798 w 12205236"/>
              <a:gd name="connsiteY181" fmla="*/ 58827 h 1036765"/>
              <a:gd name="connsiteX182" fmla="*/ 11254220 w 12205236"/>
              <a:gd name="connsiteY182" fmla="*/ 58453 h 1036765"/>
              <a:gd name="connsiteX183" fmla="*/ 11256650 w 12205236"/>
              <a:gd name="connsiteY183" fmla="*/ 60136 h 1036765"/>
              <a:gd name="connsiteX184" fmla="*/ 11279458 w 12205236"/>
              <a:gd name="connsiteY184" fmla="*/ 63501 h 1036765"/>
              <a:gd name="connsiteX185" fmla="*/ 11317035 w 12205236"/>
              <a:gd name="connsiteY185" fmla="*/ 66305 h 1036765"/>
              <a:gd name="connsiteX186" fmla="*/ 11329186 w 12205236"/>
              <a:gd name="connsiteY186" fmla="*/ 70605 h 1036765"/>
              <a:gd name="connsiteX187" fmla="*/ 11336665 w 12205236"/>
              <a:gd name="connsiteY187" fmla="*/ 72848 h 1036765"/>
              <a:gd name="connsiteX188" fmla="*/ 11374428 w 12205236"/>
              <a:gd name="connsiteY188" fmla="*/ 73222 h 1036765"/>
              <a:gd name="connsiteX189" fmla="*/ 11397236 w 12205236"/>
              <a:gd name="connsiteY189" fmla="*/ 74157 h 1036765"/>
              <a:gd name="connsiteX190" fmla="*/ 11411632 w 12205236"/>
              <a:gd name="connsiteY190" fmla="*/ 80887 h 1036765"/>
              <a:gd name="connsiteX191" fmla="*/ 11431822 w 12205236"/>
              <a:gd name="connsiteY191" fmla="*/ 116595 h 1036765"/>
              <a:gd name="connsiteX192" fmla="*/ 11428457 w 12205236"/>
              <a:gd name="connsiteY192" fmla="*/ 136037 h 1036765"/>
              <a:gd name="connsiteX193" fmla="*/ 11425092 w 12205236"/>
              <a:gd name="connsiteY193" fmla="*/ 135103 h 1036765"/>
              <a:gd name="connsiteX194" fmla="*/ 11421353 w 12205236"/>
              <a:gd name="connsiteY194" fmla="*/ 139029 h 1036765"/>
              <a:gd name="connsiteX195" fmla="*/ 11401350 w 12205236"/>
              <a:gd name="connsiteY195" fmla="*/ 152489 h 1036765"/>
              <a:gd name="connsiteX196" fmla="*/ 11380224 w 12205236"/>
              <a:gd name="connsiteY196" fmla="*/ 155293 h 1036765"/>
              <a:gd name="connsiteX197" fmla="*/ 11358912 w 12205236"/>
              <a:gd name="connsiteY197" fmla="*/ 174549 h 1036765"/>
              <a:gd name="connsiteX198" fmla="*/ 11358164 w 12205236"/>
              <a:gd name="connsiteY198" fmla="*/ 181840 h 1036765"/>
              <a:gd name="connsiteX199" fmla="*/ 11352742 w 12205236"/>
              <a:gd name="connsiteY199" fmla="*/ 221100 h 1036765"/>
              <a:gd name="connsiteX200" fmla="*/ 11351995 w 12205236"/>
              <a:gd name="connsiteY200" fmla="*/ 256620 h 1036765"/>
              <a:gd name="connsiteX201" fmla="*/ 11363399 w 12205236"/>
              <a:gd name="connsiteY201" fmla="*/ 347104 h 1036765"/>
              <a:gd name="connsiteX202" fmla="*/ 11399854 w 12205236"/>
              <a:gd name="connsiteY202" fmla="*/ 420389 h 1036765"/>
              <a:gd name="connsiteX203" fmla="*/ 11514454 w 12205236"/>
              <a:gd name="connsiteY203" fmla="*/ 454975 h 1036765"/>
              <a:gd name="connsiteX204" fmla="*/ 11525298 w 12205236"/>
              <a:gd name="connsiteY204" fmla="*/ 443758 h 1036765"/>
              <a:gd name="connsiteX205" fmla="*/ 11537449 w 12205236"/>
              <a:gd name="connsiteY205" fmla="*/ 387299 h 1036765"/>
              <a:gd name="connsiteX206" fmla="*/ 11538010 w 12205236"/>
              <a:gd name="connsiteY206" fmla="*/ 373464 h 1036765"/>
              <a:gd name="connsiteX207" fmla="*/ 11532402 w 12205236"/>
              <a:gd name="connsiteY207" fmla="*/ 322614 h 1036765"/>
              <a:gd name="connsiteX208" fmla="*/ 11533150 w 12205236"/>
              <a:gd name="connsiteY208" fmla="*/ 320184 h 1036765"/>
              <a:gd name="connsiteX209" fmla="*/ 11534271 w 12205236"/>
              <a:gd name="connsiteY209" fmla="*/ 314949 h 1036765"/>
              <a:gd name="connsiteX210" fmla="*/ 11551844 w 12205236"/>
              <a:gd name="connsiteY210" fmla="*/ 281298 h 1036765"/>
              <a:gd name="connsiteX211" fmla="*/ 11568109 w 12205236"/>
              <a:gd name="connsiteY211" fmla="*/ 272137 h 1036765"/>
              <a:gd name="connsiteX212" fmla="*/ 11574465 w 12205236"/>
              <a:gd name="connsiteY212" fmla="*/ 255873 h 1036765"/>
              <a:gd name="connsiteX213" fmla="*/ 11576709 w 12205236"/>
              <a:gd name="connsiteY213" fmla="*/ 255312 h 1036765"/>
              <a:gd name="connsiteX214" fmla="*/ 11578765 w 12205236"/>
              <a:gd name="connsiteY214" fmla="*/ 239608 h 1036765"/>
              <a:gd name="connsiteX215" fmla="*/ 11575587 w 12205236"/>
              <a:gd name="connsiteY215" fmla="*/ 231756 h 1036765"/>
              <a:gd name="connsiteX216" fmla="*/ 11567735 w 12205236"/>
              <a:gd name="connsiteY216" fmla="*/ 236430 h 1036765"/>
              <a:gd name="connsiteX217" fmla="*/ 11562688 w 12205236"/>
              <a:gd name="connsiteY217" fmla="*/ 238486 h 1036765"/>
              <a:gd name="connsiteX218" fmla="*/ 11563248 w 12205236"/>
              <a:gd name="connsiteY218" fmla="*/ 208948 h 1036765"/>
              <a:gd name="connsiteX219" fmla="*/ 11576522 w 12205236"/>
              <a:gd name="connsiteY219" fmla="*/ 198666 h 1036765"/>
              <a:gd name="connsiteX220" fmla="*/ 11578952 w 12205236"/>
              <a:gd name="connsiteY220" fmla="*/ 186140 h 1036765"/>
              <a:gd name="connsiteX221" fmla="*/ 11571100 w 12205236"/>
              <a:gd name="connsiteY221" fmla="*/ 171184 h 1036765"/>
              <a:gd name="connsiteX222" fmla="*/ 11574465 w 12205236"/>
              <a:gd name="connsiteY222" fmla="*/ 153050 h 1036765"/>
              <a:gd name="connsiteX223" fmla="*/ 11578578 w 12205236"/>
              <a:gd name="connsiteY223" fmla="*/ 129868 h 1036765"/>
              <a:gd name="connsiteX224" fmla="*/ 11575400 w 12205236"/>
              <a:gd name="connsiteY224" fmla="*/ 124073 h 1036765"/>
              <a:gd name="connsiteX225" fmla="*/ 11572409 w 12205236"/>
              <a:gd name="connsiteY225" fmla="*/ 124073 h 1036765"/>
              <a:gd name="connsiteX226" fmla="*/ 11572409 w 12205236"/>
              <a:gd name="connsiteY226" fmla="*/ 122390 h 1036765"/>
              <a:gd name="connsiteX227" fmla="*/ 11582878 w 12205236"/>
              <a:gd name="connsiteY227" fmla="*/ 105004 h 1036765"/>
              <a:gd name="connsiteX228" fmla="*/ 11595591 w 12205236"/>
              <a:gd name="connsiteY228" fmla="*/ 97339 h 1036765"/>
              <a:gd name="connsiteX229" fmla="*/ 11666258 w 12205236"/>
              <a:gd name="connsiteY229" fmla="*/ 134916 h 1036765"/>
              <a:gd name="connsiteX230" fmla="*/ 11667754 w 12205236"/>
              <a:gd name="connsiteY230" fmla="*/ 137159 h 1036765"/>
              <a:gd name="connsiteX231" fmla="*/ 11668875 w 12205236"/>
              <a:gd name="connsiteY231" fmla="*/ 163893 h 1036765"/>
              <a:gd name="connsiteX232" fmla="*/ 11675231 w 12205236"/>
              <a:gd name="connsiteY232" fmla="*/ 182588 h 1036765"/>
              <a:gd name="connsiteX233" fmla="*/ 11694861 w 12205236"/>
              <a:gd name="connsiteY233" fmla="*/ 195114 h 1036765"/>
              <a:gd name="connsiteX234" fmla="*/ 11716174 w 12205236"/>
              <a:gd name="connsiteY234" fmla="*/ 226334 h 1036765"/>
              <a:gd name="connsiteX235" fmla="*/ 11733747 w 12205236"/>
              <a:gd name="connsiteY235" fmla="*/ 283167 h 1036765"/>
              <a:gd name="connsiteX236" fmla="*/ 11737673 w 12205236"/>
              <a:gd name="connsiteY236" fmla="*/ 337383 h 1036765"/>
              <a:gd name="connsiteX237" fmla="*/ 11735804 w 12205236"/>
              <a:gd name="connsiteY237" fmla="*/ 409172 h 1036765"/>
              <a:gd name="connsiteX238" fmla="*/ 11742534 w 12205236"/>
              <a:gd name="connsiteY238" fmla="*/ 502273 h 1036765"/>
              <a:gd name="connsiteX239" fmla="*/ 11749451 w 12205236"/>
              <a:gd name="connsiteY239" fmla="*/ 573875 h 1036765"/>
              <a:gd name="connsiteX240" fmla="*/ 11743094 w 12205236"/>
              <a:gd name="connsiteY240" fmla="*/ 614069 h 1036765"/>
              <a:gd name="connsiteX241" fmla="*/ 11740477 w 12205236"/>
              <a:gd name="connsiteY241" fmla="*/ 624539 h 1036765"/>
              <a:gd name="connsiteX242" fmla="*/ 11732625 w 12205236"/>
              <a:gd name="connsiteY242" fmla="*/ 663798 h 1036765"/>
              <a:gd name="connsiteX243" fmla="*/ 11729634 w 12205236"/>
              <a:gd name="connsiteY243" fmla="*/ 674080 h 1036765"/>
              <a:gd name="connsiteX244" fmla="*/ 11712248 w 12205236"/>
              <a:gd name="connsiteY244" fmla="*/ 697823 h 1036765"/>
              <a:gd name="connsiteX245" fmla="*/ 11700283 w 12205236"/>
              <a:gd name="connsiteY245" fmla="*/ 726240 h 1036765"/>
              <a:gd name="connsiteX246" fmla="*/ 11704957 w 12205236"/>
              <a:gd name="connsiteY246" fmla="*/ 730353 h 1036765"/>
              <a:gd name="connsiteX247" fmla="*/ 11717330 w 12205236"/>
              <a:gd name="connsiteY247" fmla="*/ 732929 h 1036765"/>
              <a:gd name="connsiteX248" fmla="*/ 12192000 w 12205236"/>
              <a:gd name="connsiteY248" fmla="*/ 732929 h 1036765"/>
              <a:gd name="connsiteX249" fmla="*/ 12192000 w 12205236"/>
              <a:gd name="connsiteY249" fmla="*/ 825550 h 1036765"/>
              <a:gd name="connsiteX250" fmla="*/ 12205236 w 12205236"/>
              <a:gd name="connsiteY250" fmla="*/ 832802 h 1036765"/>
              <a:gd name="connsiteX251" fmla="*/ 12204487 w 12205236"/>
              <a:gd name="connsiteY251" fmla="*/ 1036765 h 1036765"/>
              <a:gd name="connsiteX252" fmla="*/ 0 w 12205236"/>
              <a:gd name="connsiteY252" fmla="*/ 908775 h 1036765"/>
              <a:gd name="connsiteX253" fmla="*/ 0 w 12205236"/>
              <a:gd name="connsiteY253" fmla="*/ 732929 h 1036765"/>
              <a:gd name="connsiteX254" fmla="*/ 10184483 w 12205236"/>
              <a:gd name="connsiteY254" fmla="*/ 732929 h 1036765"/>
              <a:gd name="connsiteX255" fmla="*/ 10336481 w 12205236"/>
              <a:gd name="connsiteY255" fmla="*/ 714462 h 1036765"/>
              <a:gd name="connsiteX256" fmla="*/ 10349568 w 12205236"/>
              <a:gd name="connsiteY256" fmla="*/ 713901 h 1036765"/>
              <a:gd name="connsiteX257" fmla="*/ 10356111 w 12205236"/>
              <a:gd name="connsiteY257" fmla="*/ 709414 h 1036765"/>
              <a:gd name="connsiteX258" fmla="*/ 10354615 w 12205236"/>
              <a:gd name="connsiteY258" fmla="*/ 679128 h 1036765"/>
              <a:gd name="connsiteX259" fmla="*/ 10358167 w 12205236"/>
              <a:gd name="connsiteY259" fmla="*/ 520594 h 1036765"/>
              <a:gd name="connsiteX260" fmla="*/ 10372188 w 12205236"/>
              <a:gd name="connsiteY260" fmla="*/ 482269 h 1036765"/>
              <a:gd name="connsiteX261" fmla="*/ 10396679 w 12205236"/>
              <a:gd name="connsiteY261" fmla="*/ 451984 h 1036765"/>
              <a:gd name="connsiteX262" fmla="*/ 10447903 w 12205236"/>
              <a:gd name="connsiteY262" fmla="*/ 334765 h 1036765"/>
              <a:gd name="connsiteX263" fmla="*/ 10448464 w 12205236"/>
              <a:gd name="connsiteY263" fmla="*/ 261107 h 1036765"/>
              <a:gd name="connsiteX264" fmla="*/ 10446408 w 12205236"/>
              <a:gd name="connsiteY264" fmla="*/ 225774 h 1036765"/>
              <a:gd name="connsiteX265" fmla="*/ 10448464 w 12205236"/>
              <a:gd name="connsiteY265" fmla="*/ 215678 h 1036765"/>
              <a:gd name="connsiteX266" fmla="*/ 10453512 w 12205236"/>
              <a:gd name="connsiteY266" fmla="*/ 201096 h 1036765"/>
              <a:gd name="connsiteX267" fmla="*/ 10442856 w 12205236"/>
              <a:gd name="connsiteY267" fmla="*/ 229139 h 1036765"/>
              <a:gd name="connsiteX268" fmla="*/ 10417991 w 12205236"/>
              <a:gd name="connsiteY268" fmla="*/ 307471 h 1036765"/>
              <a:gd name="connsiteX269" fmla="*/ 10413318 w 12205236"/>
              <a:gd name="connsiteY269" fmla="*/ 312331 h 1036765"/>
              <a:gd name="connsiteX270" fmla="*/ 10410513 w 12205236"/>
              <a:gd name="connsiteY270" fmla="*/ 310649 h 1036765"/>
              <a:gd name="connsiteX271" fmla="*/ 10388266 w 12205236"/>
              <a:gd name="connsiteY271" fmla="*/ 406929 h 1036765"/>
              <a:gd name="connsiteX272" fmla="*/ 10366767 w 12205236"/>
              <a:gd name="connsiteY272" fmla="*/ 418706 h 1036765"/>
              <a:gd name="connsiteX273" fmla="*/ 10364337 w 12205236"/>
              <a:gd name="connsiteY273" fmla="*/ 417398 h 1036765"/>
              <a:gd name="connsiteX274" fmla="*/ 10363963 w 12205236"/>
              <a:gd name="connsiteY274" fmla="*/ 416650 h 1036765"/>
              <a:gd name="connsiteX275" fmla="*/ 10365458 w 12205236"/>
              <a:gd name="connsiteY275" fmla="*/ 415528 h 1036765"/>
              <a:gd name="connsiteX276" fmla="*/ 10368263 w 12205236"/>
              <a:gd name="connsiteY276" fmla="*/ 397768 h 1036765"/>
              <a:gd name="connsiteX277" fmla="*/ 10360784 w 12205236"/>
              <a:gd name="connsiteY277" fmla="*/ 413472 h 1036765"/>
              <a:gd name="connsiteX278" fmla="*/ 10362841 w 12205236"/>
              <a:gd name="connsiteY278" fmla="*/ 393468 h 1036765"/>
              <a:gd name="connsiteX279" fmla="*/ 10356298 w 12205236"/>
              <a:gd name="connsiteY279" fmla="*/ 413659 h 1036765"/>
              <a:gd name="connsiteX280" fmla="*/ 10355737 w 12205236"/>
              <a:gd name="connsiteY280" fmla="*/ 411041 h 1036765"/>
              <a:gd name="connsiteX281" fmla="*/ 10356671 w 12205236"/>
              <a:gd name="connsiteY281" fmla="*/ 393468 h 1036765"/>
              <a:gd name="connsiteX282" fmla="*/ 10355176 w 12205236"/>
              <a:gd name="connsiteY282" fmla="*/ 360004 h 1036765"/>
              <a:gd name="connsiteX283" fmla="*/ 10369010 w 12205236"/>
              <a:gd name="connsiteY283" fmla="*/ 311023 h 1036765"/>
              <a:gd name="connsiteX284" fmla="*/ 10397053 w 12205236"/>
              <a:gd name="connsiteY284" fmla="*/ 275129 h 1036765"/>
              <a:gd name="connsiteX285" fmla="*/ 10414252 w 12205236"/>
              <a:gd name="connsiteY285" fmla="*/ 237925 h 1036765"/>
              <a:gd name="connsiteX286" fmla="*/ 10429582 w 12205236"/>
              <a:gd name="connsiteY286" fmla="*/ 193244 h 1036765"/>
              <a:gd name="connsiteX287" fmla="*/ 10435751 w 12205236"/>
              <a:gd name="connsiteY287" fmla="*/ 178849 h 1036765"/>
              <a:gd name="connsiteX288" fmla="*/ 10450521 w 12205236"/>
              <a:gd name="connsiteY288" fmla="*/ 160902 h 1036765"/>
              <a:gd name="connsiteX289" fmla="*/ 10481368 w 12205236"/>
              <a:gd name="connsiteY289" fmla="*/ 133233 h 1036765"/>
              <a:gd name="connsiteX290" fmla="*/ 10489406 w 12205236"/>
              <a:gd name="connsiteY290" fmla="*/ 118277 h 1036765"/>
              <a:gd name="connsiteX291" fmla="*/ 10506232 w 12205236"/>
              <a:gd name="connsiteY291" fmla="*/ 95282 h 1036765"/>
              <a:gd name="connsiteX292" fmla="*/ 10529227 w 12205236"/>
              <a:gd name="connsiteY292" fmla="*/ 93039 h 1036765"/>
              <a:gd name="connsiteX293" fmla="*/ 10577460 w 12205236"/>
              <a:gd name="connsiteY293" fmla="*/ 80139 h 1036765"/>
              <a:gd name="connsiteX294" fmla="*/ 10582321 w 12205236"/>
              <a:gd name="connsiteY294" fmla="*/ 68361 h 1036765"/>
              <a:gd name="connsiteX295" fmla="*/ 10581947 w 12205236"/>
              <a:gd name="connsiteY295" fmla="*/ 62005 h 1036765"/>
              <a:gd name="connsiteX296" fmla="*/ 10581572 w 12205236"/>
              <a:gd name="connsiteY296" fmla="*/ 47984 h 1036765"/>
              <a:gd name="connsiteX297" fmla="*/ 10576899 w 12205236"/>
              <a:gd name="connsiteY297" fmla="*/ 34336 h 1036765"/>
              <a:gd name="connsiteX298" fmla="*/ 10572599 w 12205236"/>
              <a:gd name="connsiteY298" fmla="*/ 17137 h 1036765"/>
              <a:gd name="connsiteX299" fmla="*/ 10579329 w 12205236"/>
              <a:gd name="connsiteY299" fmla="*/ 1246 h 1036765"/>
              <a:gd name="connsiteX300" fmla="*/ 10594846 w 12205236"/>
              <a:gd name="connsiteY300" fmla="*/ 6107 h 1036765"/>
              <a:gd name="connsiteX301" fmla="*/ 10632984 w 12205236"/>
              <a:gd name="connsiteY301" fmla="*/ 23867 h 1036765"/>
              <a:gd name="connsiteX302" fmla="*/ 10701595 w 12205236"/>
              <a:gd name="connsiteY302" fmla="*/ 30971 h 1036765"/>
              <a:gd name="connsiteX303" fmla="*/ 10770392 w 12205236"/>
              <a:gd name="connsiteY303" fmla="*/ 33215 h 1036765"/>
              <a:gd name="connsiteX304" fmla="*/ 10898080 w 12205236"/>
              <a:gd name="connsiteY304" fmla="*/ 20689 h 1036765"/>
              <a:gd name="connsiteX305" fmla="*/ 10923878 w 12205236"/>
              <a:gd name="connsiteY305" fmla="*/ 5172 h 1036765"/>
              <a:gd name="connsiteX306" fmla="*/ 10931520 w 12205236"/>
              <a:gd name="connsiteY306" fmla="*/ 265 h 1036765"/>
              <a:gd name="connsiteX0" fmla="*/ 11634616 w 12205236"/>
              <a:gd name="connsiteY0" fmla="*/ 695510 h 908775"/>
              <a:gd name="connsiteX1" fmla="*/ 11628681 w 12205236"/>
              <a:gd name="connsiteY1" fmla="*/ 699880 h 908775"/>
              <a:gd name="connsiteX2" fmla="*/ 11627185 w 12205236"/>
              <a:gd name="connsiteY2" fmla="*/ 725492 h 908775"/>
              <a:gd name="connsiteX3" fmla="*/ 11644384 w 12205236"/>
              <a:gd name="connsiteY3" fmla="*/ 729979 h 908775"/>
              <a:gd name="connsiteX4" fmla="*/ 11651863 w 12205236"/>
              <a:gd name="connsiteY4" fmla="*/ 730913 h 908775"/>
              <a:gd name="connsiteX5" fmla="*/ 11663080 w 12205236"/>
              <a:gd name="connsiteY5" fmla="*/ 719883 h 908775"/>
              <a:gd name="connsiteX6" fmla="*/ 11662519 w 12205236"/>
              <a:gd name="connsiteY6" fmla="*/ 715209 h 908775"/>
              <a:gd name="connsiteX7" fmla="*/ 11641954 w 12205236"/>
              <a:gd name="connsiteY7" fmla="*/ 696328 h 908775"/>
              <a:gd name="connsiteX8" fmla="*/ 11634616 w 12205236"/>
              <a:gd name="connsiteY8" fmla="*/ 695510 h 908775"/>
              <a:gd name="connsiteX9" fmla="*/ 11559135 w 12205236"/>
              <a:gd name="connsiteY9" fmla="*/ 473903 h 908775"/>
              <a:gd name="connsiteX10" fmla="*/ 11555396 w 12205236"/>
              <a:gd name="connsiteY10" fmla="*/ 476100 h 908775"/>
              <a:gd name="connsiteX11" fmla="*/ 11542684 w 12205236"/>
              <a:gd name="connsiteY11" fmla="*/ 481895 h 908775"/>
              <a:gd name="connsiteX12" fmla="*/ 11525110 w 12205236"/>
              <a:gd name="connsiteY12" fmla="*/ 505078 h 908775"/>
              <a:gd name="connsiteX13" fmla="*/ 11524736 w 12205236"/>
              <a:gd name="connsiteY13" fmla="*/ 515360 h 908775"/>
              <a:gd name="connsiteX14" fmla="*/ 11519876 w 12205236"/>
              <a:gd name="connsiteY14" fmla="*/ 555928 h 908775"/>
              <a:gd name="connsiteX15" fmla="*/ 11506976 w 12205236"/>
              <a:gd name="connsiteY15" fmla="*/ 603787 h 908775"/>
              <a:gd name="connsiteX16" fmla="*/ 11503611 w 12205236"/>
              <a:gd name="connsiteY16" fmla="*/ 628652 h 908775"/>
              <a:gd name="connsiteX17" fmla="*/ 11498190 w 12205236"/>
              <a:gd name="connsiteY17" fmla="*/ 677072 h 908775"/>
              <a:gd name="connsiteX18" fmla="*/ 11491646 w 12205236"/>
              <a:gd name="connsiteY18" fmla="*/ 701375 h 908775"/>
              <a:gd name="connsiteX19" fmla="*/ 11500246 w 12205236"/>
              <a:gd name="connsiteY19" fmla="*/ 714275 h 908775"/>
              <a:gd name="connsiteX20" fmla="*/ 11579139 w 12205236"/>
              <a:gd name="connsiteY20" fmla="*/ 722314 h 908775"/>
              <a:gd name="connsiteX21" fmla="*/ 11601573 w 12205236"/>
              <a:gd name="connsiteY21" fmla="*/ 701188 h 908775"/>
              <a:gd name="connsiteX22" fmla="*/ 11592039 w 12205236"/>
              <a:gd name="connsiteY22" fmla="*/ 685298 h 908775"/>
              <a:gd name="connsiteX23" fmla="*/ 11574652 w 12205236"/>
              <a:gd name="connsiteY23" fmla="*/ 650525 h 908775"/>
              <a:gd name="connsiteX24" fmla="*/ 11575400 w 12205236"/>
              <a:gd name="connsiteY24" fmla="*/ 643234 h 908775"/>
              <a:gd name="connsiteX25" fmla="*/ 11572035 w 12205236"/>
              <a:gd name="connsiteY25" fmla="*/ 635008 h 908775"/>
              <a:gd name="connsiteX26" fmla="*/ 11560257 w 12205236"/>
              <a:gd name="connsiteY26" fmla="*/ 640990 h 908775"/>
              <a:gd name="connsiteX27" fmla="*/ 11552218 w 12205236"/>
              <a:gd name="connsiteY27" fmla="*/ 643047 h 908775"/>
              <a:gd name="connsiteX28" fmla="*/ 11546797 w 12205236"/>
              <a:gd name="connsiteY28" fmla="*/ 630708 h 908775"/>
              <a:gd name="connsiteX29" fmla="*/ 11548105 w 12205236"/>
              <a:gd name="connsiteY29" fmla="*/ 604535 h 908775"/>
              <a:gd name="connsiteX30" fmla="*/ 11563248 w 12205236"/>
              <a:gd name="connsiteY30" fmla="*/ 482269 h 908775"/>
              <a:gd name="connsiteX31" fmla="*/ 11562874 w 12205236"/>
              <a:gd name="connsiteY31" fmla="*/ 474230 h 908775"/>
              <a:gd name="connsiteX32" fmla="*/ 11559135 w 12205236"/>
              <a:gd name="connsiteY32" fmla="*/ 473903 h 908775"/>
              <a:gd name="connsiteX33" fmla="*/ 11566614 w 12205236"/>
              <a:gd name="connsiteY33" fmla="*/ 432915 h 908775"/>
              <a:gd name="connsiteX34" fmla="*/ 11534832 w 12205236"/>
              <a:gd name="connsiteY34" fmla="*/ 477783 h 908775"/>
              <a:gd name="connsiteX35" fmla="*/ 11566614 w 12205236"/>
              <a:gd name="connsiteY35" fmla="*/ 432915 h 908775"/>
              <a:gd name="connsiteX36" fmla="*/ 11397236 w 12205236"/>
              <a:gd name="connsiteY36" fmla="*/ 427493 h 908775"/>
              <a:gd name="connsiteX37" fmla="*/ 11415558 w 12205236"/>
              <a:gd name="connsiteY37" fmla="*/ 452544 h 908775"/>
              <a:gd name="connsiteX38" fmla="*/ 11502676 w 12205236"/>
              <a:gd name="connsiteY38" fmla="*/ 486756 h 908775"/>
              <a:gd name="connsiteX39" fmla="*/ 11513333 w 12205236"/>
              <a:gd name="connsiteY39" fmla="*/ 482269 h 908775"/>
              <a:gd name="connsiteX40" fmla="*/ 11520063 w 12205236"/>
              <a:gd name="connsiteY40" fmla="*/ 459835 h 908775"/>
              <a:gd name="connsiteX41" fmla="*/ 11397236 w 12205236"/>
              <a:gd name="connsiteY41" fmla="*/ 427493 h 908775"/>
              <a:gd name="connsiteX42" fmla="*/ 10946687 w 12205236"/>
              <a:gd name="connsiteY42" fmla="*/ 423941 h 908775"/>
              <a:gd name="connsiteX43" fmla="*/ 10942386 w 12205236"/>
              <a:gd name="connsiteY43" fmla="*/ 428241 h 908775"/>
              <a:gd name="connsiteX44" fmla="*/ 10897893 w 12205236"/>
              <a:gd name="connsiteY44" fmla="*/ 500778 h 908775"/>
              <a:gd name="connsiteX45" fmla="*/ 10888732 w 12205236"/>
              <a:gd name="connsiteY45" fmla="*/ 530876 h 908775"/>
              <a:gd name="connsiteX46" fmla="*/ 10876394 w 12205236"/>
              <a:gd name="connsiteY46" fmla="*/ 565275 h 908775"/>
              <a:gd name="connsiteX47" fmla="*/ 10840686 w 12205236"/>
              <a:gd name="connsiteY47" fmla="*/ 659311 h 908775"/>
              <a:gd name="connsiteX48" fmla="*/ 10840312 w 12205236"/>
              <a:gd name="connsiteY48" fmla="*/ 679689 h 908775"/>
              <a:gd name="connsiteX49" fmla="*/ 10848164 w 12205236"/>
              <a:gd name="connsiteY49" fmla="*/ 687167 h 908775"/>
              <a:gd name="connsiteX50" fmla="*/ 10866859 w 12205236"/>
              <a:gd name="connsiteY50" fmla="*/ 686606 h 908775"/>
              <a:gd name="connsiteX51" fmla="*/ 11009689 w 12205236"/>
              <a:gd name="connsiteY51" fmla="*/ 686606 h 908775"/>
              <a:gd name="connsiteX52" fmla="*/ 11048948 w 12205236"/>
              <a:gd name="connsiteY52" fmla="*/ 686980 h 908775"/>
              <a:gd name="connsiteX53" fmla="*/ 11054931 w 12205236"/>
              <a:gd name="connsiteY53" fmla="*/ 681559 h 908775"/>
              <a:gd name="connsiteX54" fmla="*/ 10998846 w 12205236"/>
              <a:gd name="connsiteY54" fmla="*/ 577240 h 908775"/>
              <a:gd name="connsiteX55" fmla="*/ 10985572 w 12205236"/>
              <a:gd name="connsiteY55" fmla="*/ 545459 h 908775"/>
              <a:gd name="connsiteX56" fmla="*/ 10981272 w 12205236"/>
              <a:gd name="connsiteY56" fmla="*/ 514051 h 908775"/>
              <a:gd name="connsiteX57" fmla="*/ 10950238 w 12205236"/>
              <a:gd name="connsiteY57" fmla="*/ 428989 h 908775"/>
              <a:gd name="connsiteX58" fmla="*/ 10946687 w 12205236"/>
              <a:gd name="connsiteY58" fmla="*/ 423941 h 908775"/>
              <a:gd name="connsiteX59" fmla="*/ 11552779 w 12205236"/>
              <a:gd name="connsiteY59" fmla="*/ 389729 h 908775"/>
              <a:gd name="connsiteX60" fmla="*/ 11548853 w 12205236"/>
              <a:gd name="connsiteY60" fmla="*/ 393468 h 908775"/>
              <a:gd name="connsiteX61" fmla="*/ 11541375 w 12205236"/>
              <a:gd name="connsiteY61" fmla="*/ 436654 h 908775"/>
              <a:gd name="connsiteX62" fmla="*/ 11544180 w 12205236"/>
              <a:gd name="connsiteY62" fmla="*/ 440579 h 908775"/>
              <a:gd name="connsiteX63" fmla="*/ 11569604 w 12205236"/>
              <a:gd name="connsiteY63" fmla="*/ 410854 h 908775"/>
              <a:gd name="connsiteX64" fmla="*/ 11552779 w 12205236"/>
              <a:gd name="connsiteY64" fmla="*/ 389729 h 908775"/>
              <a:gd name="connsiteX65" fmla="*/ 10553296 w 12205236"/>
              <a:gd name="connsiteY65" fmla="*/ 389238 h 908775"/>
              <a:gd name="connsiteX66" fmla="*/ 10546613 w 12205236"/>
              <a:gd name="connsiteY66" fmla="*/ 392159 h 908775"/>
              <a:gd name="connsiteX67" fmla="*/ 10495015 w 12205236"/>
              <a:gd name="connsiteY67" fmla="*/ 432540 h 908775"/>
              <a:gd name="connsiteX68" fmla="*/ 10419487 w 12205236"/>
              <a:gd name="connsiteY68" fmla="*/ 513677 h 908775"/>
              <a:gd name="connsiteX69" fmla="*/ 10408831 w 12205236"/>
              <a:gd name="connsiteY69" fmla="*/ 548824 h 908775"/>
              <a:gd name="connsiteX70" fmla="*/ 10406027 w 12205236"/>
              <a:gd name="connsiteY70" fmla="*/ 564341 h 908775"/>
              <a:gd name="connsiteX71" fmla="*/ 10395183 w 12205236"/>
              <a:gd name="connsiteY71" fmla="*/ 656881 h 908775"/>
              <a:gd name="connsiteX72" fmla="*/ 10400605 w 12205236"/>
              <a:gd name="connsiteY72" fmla="*/ 701375 h 908775"/>
              <a:gd name="connsiteX73" fmla="*/ 10411448 w 12205236"/>
              <a:gd name="connsiteY73" fmla="*/ 710910 h 908775"/>
              <a:gd name="connsiteX74" fmla="*/ 10487911 w 12205236"/>
              <a:gd name="connsiteY74" fmla="*/ 705488 h 908775"/>
              <a:gd name="connsiteX75" fmla="*/ 10681778 w 12205236"/>
              <a:gd name="connsiteY75" fmla="*/ 693336 h 908775"/>
              <a:gd name="connsiteX76" fmla="*/ 10697669 w 12205236"/>
              <a:gd name="connsiteY76" fmla="*/ 681933 h 908775"/>
              <a:gd name="connsiteX77" fmla="*/ 10679348 w 12205236"/>
              <a:gd name="connsiteY77" fmla="*/ 672585 h 908775"/>
              <a:gd name="connsiteX78" fmla="*/ 10589238 w 12205236"/>
              <a:gd name="connsiteY78" fmla="*/ 551067 h 908775"/>
              <a:gd name="connsiteX79" fmla="*/ 10563812 w 12205236"/>
              <a:gd name="connsiteY79" fmla="*/ 480213 h 908775"/>
              <a:gd name="connsiteX80" fmla="*/ 10556895 w 12205236"/>
              <a:gd name="connsiteY80" fmla="*/ 395711 h 908775"/>
              <a:gd name="connsiteX81" fmla="*/ 10553296 w 12205236"/>
              <a:gd name="connsiteY81" fmla="*/ 389238 h 908775"/>
              <a:gd name="connsiteX82" fmla="*/ 10641210 w 12205236"/>
              <a:gd name="connsiteY82" fmla="*/ 347478 h 908775"/>
              <a:gd name="connsiteX83" fmla="*/ 10632984 w 12205236"/>
              <a:gd name="connsiteY83" fmla="*/ 351404 h 908775"/>
              <a:gd name="connsiteX84" fmla="*/ 10627562 w 12205236"/>
              <a:gd name="connsiteY84" fmla="*/ 370847 h 908775"/>
              <a:gd name="connsiteX85" fmla="*/ 10624197 w 12205236"/>
              <a:gd name="connsiteY85" fmla="*/ 384494 h 908775"/>
              <a:gd name="connsiteX86" fmla="*/ 10619897 w 12205236"/>
              <a:gd name="connsiteY86" fmla="*/ 408237 h 908775"/>
              <a:gd name="connsiteX87" fmla="*/ 10618402 w 12205236"/>
              <a:gd name="connsiteY87" fmla="*/ 416276 h 908775"/>
              <a:gd name="connsiteX88" fmla="*/ 10614850 w 12205236"/>
              <a:gd name="connsiteY88" fmla="*/ 491617 h 908775"/>
              <a:gd name="connsiteX89" fmla="*/ 10628684 w 12205236"/>
              <a:gd name="connsiteY89" fmla="*/ 528446 h 908775"/>
              <a:gd name="connsiteX90" fmla="*/ 10636349 w 12205236"/>
              <a:gd name="connsiteY90" fmla="*/ 543215 h 908775"/>
              <a:gd name="connsiteX91" fmla="*/ 10660466 w 12205236"/>
              <a:gd name="connsiteY91" fmla="*/ 592383 h 908775"/>
              <a:gd name="connsiteX92" fmla="*/ 10713372 w 12205236"/>
              <a:gd name="connsiteY92" fmla="*/ 648842 h 908775"/>
              <a:gd name="connsiteX93" fmla="*/ 10729824 w 12205236"/>
              <a:gd name="connsiteY93" fmla="*/ 672024 h 908775"/>
              <a:gd name="connsiteX94" fmla="*/ 10734685 w 12205236"/>
              <a:gd name="connsiteY94" fmla="*/ 678567 h 908775"/>
              <a:gd name="connsiteX95" fmla="*/ 10779366 w 12205236"/>
              <a:gd name="connsiteY95" fmla="*/ 690719 h 908775"/>
              <a:gd name="connsiteX96" fmla="*/ 10807409 w 12205236"/>
              <a:gd name="connsiteY96" fmla="*/ 669781 h 908775"/>
              <a:gd name="connsiteX97" fmla="*/ 10813204 w 12205236"/>
              <a:gd name="connsiteY97" fmla="*/ 655012 h 908775"/>
              <a:gd name="connsiteX98" fmla="*/ 10833956 w 12205236"/>
              <a:gd name="connsiteY98" fmla="*/ 531811 h 908775"/>
              <a:gd name="connsiteX99" fmla="*/ 10842742 w 12205236"/>
              <a:gd name="connsiteY99" fmla="*/ 502086 h 908775"/>
              <a:gd name="connsiteX100" fmla="*/ 10859754 w 12205236"/>
              <a:gd name="connsiteY100" fmla="*/ 474604 h 908775"/>
              <a:gd name="connsiteX101" fmla="*/ 10892658 w 12205236"/>
              <a:gd name="connsiteY101" fmla="*/ 368790 h 908775"/>
              <a:gd name="connsiteX102" fmla="*/ 10885180 w 12205236"/>
              <a:gd name="connsiteY102" fmla="*/ 362621 h 908775"/>
              <a:gd name="connsiteX103" fmla="*/ 10836199 w 12205236"/>
              <a:gd name="connsiteY103" fmla="*/ 374025 h 908775"/>
              <a:gd name="connsiteX104" fmla="*/ 10791518 w 12205236"/>
              <a:gd name="connsiteY104" fmla="*/ 379634 h 908775"/>
              <a:gd name="connsiteX105" fmla="*/ 10745154 w 12205236"/>
              <a:gd name="connsiteY105" fmla="*/ 377016 h 908775"/>
              <a:gd name="connsiteX106" fmla="*/ 10727020 w 12205236"/>
              <a:gd name="connsiteY106" fmla="*/ 374586 h 908775"/>
              <a:gd name="connsiteX107" fmla="*/ 10711503 w 12205236"/>
              <a:gd name="connsiteY107" fmla="*/ 371408 h 908775"/>
              <a:gd name="connsiteX108" fmla="*/ 10693369 w 12205236"/>
              <a:gd name="connsiteY108" fmla="*/ 367108 h 908775"/>
              <a:gd name="connsiteX109" fmla="*/ 10653735 w 12205236"/>
              <a:gd name="connsiteY109" fmla="*/ 352713 h 908775"/>
              <a:gd name="connsiteX110" fmla="*/ 10641210 w 12205236"/>
              <a:gd name="connsiteY110" fmla="*/ 347478 h 908775"/>
              <a:gd name="connsiteX111" fmla="*/ 10369758 w 12205236"/>
              <a:gd name="connsiteY111" fmla="*/ 338879 h 908775"/>
              <a:gd name="connsiteX112" fmla="*/ 10362654 w 12205236"/>
              <a:gd name="connsiteY112" fmla="*/ 357948 h 908775"/>
              <a:gd name="connsiteX113" fmla="*/ 10364898 w 12205236"/>
              <a:gd name="connsiteY113" fmla="*/ 358695 h 908775"/>
              <a:gd name="connsiteX114" fmla="*/ 10369758 w 12205236"/>
              <a:gd name="connsiteY114" fmla="*/ 338879 h 908775"/>
              <a:gd name="connsiteX115" fmla="*/ 11346424 w 12205236"/>
              <a:gd name="connsiteY115" fmla="*/ 288619 h 908775"/>
              <a:gd name="connsiteX116" fmla="*/ 11350474 w 12205236"/>
              <a:gd name="connsiteY116" fmla="*/ 306943 h 908775"/>
              <a:gd name="connsiteX117" fmla="*/ 11351060 w 12205236"/>
              <a:gd name="connsiteY117" fmla="*/ 322053 h 908775"/>
              <a:gd name="connsiteX118" fmla="*/ 11346424 w 12205236"/>
              <a:gd name="connsiteY118" fmla="*/ 288619 h 908775"/>
              <a:gd name="connsiteX119" fmla="*/ 11349751 w 12205236"/>
              <a:gd name="connsiteY119" fmla="*/ 159406 h 908775"/>
              <a:gd name="connsiteX120" fmla="*/ 11338160 w 12205236"/>
              <a:gd name="connsiteY120" fmla="*/ 178288 h 908775"/>
              <a:gd name="connsiteX121" fmla="*/ 11336104 w 12205236"/>
              <a:gd name="connsiteY121" fmla="*/ 214183 h 908775"/>
              <a:gd name="connsiteX122" fmla="*/ 11346424 w 12205236"/>
              <a:gd name="connsiteY122" fmla="*/ 288619 h 908775"/>
              <a:gd name="connsiteX123" fmla="*/ 11329934 w 12205236"/>
              <a:gd name="connsiteY123" fmla="*/ 213996 h 908775"/>
              <a:gd name="connsiteX124" fmla="*/ 11331617 w 12205236"/>
              <a:gd name="connsiteY124" fmla="*/ 176232 h 908775"/>
              <a:gd name="connsiteX125" fmla="*/ 11330682 w 12205236"/>
              <a:gd name="connsiteY125" fmla="*/ 166697 h 908775"/>
              <a:gd name="connsiteX126" fmla="*/ 11320587 w 12205236"/>
              <a:gd name="connsiteY126" fmla="*/ 169315 h 908775"/>
              <a:gd name="connsiteX127" fmla="*/ 11315166 w 12205236"/>
              <a:gd name="connsiteY127" fmla="*/ 172680 h 908775"/>
              <a:gd name="connsiteX128" fmla="*/ 11277776 w 12205236"/>
              <a:gd name="connsiteY128" fmla="*/ 204461 h 908775"/>
              <a:gd name="connsiteX129" fmla="*/ 11265436 w 12205236"/>
              <a:gd name="connsiteY129" fmla="*/ 217174 h 908775"/>
              <a:gd name="connsiteX130" fmla="*/ 11199630 w 12205236"/>
              <a:gd name="connsiteY130" fmla="*/ 287467 h 908775"/>
              <a:gd name="connsiteX131" fmla="*/ 11051004 w 12205236"/>
              <a:gd name="connsiteY131" fmla="*/ 311958 h 908775"/>
              <a:gd name="connsiteX132" fmla="*/ 11045770 w 12205236"/>
              <a:gd name="connsiteY132" fmla="*/ 310088 h 908775"/>
              <a:gd name="connsiteX133" fmla="*/ 11027636 w 12205236"/>
              <a:gd name="connsiteY133" fmla="*/ 345983 h 908775"/>
              <a:gd name="connsiteX134" fmla="*/ 11014175 w 12205236"/>
              <a:gd name="connsiteY134" fmla="*/ 376643 h 908775"/>
              <a:gd name="connsiteX135" fmla="*/ 11019036 w 12205236"/>
              <a:gd name="connsiteY135" fmla="*/ 430484 h 908775"/>
              <a:gd name="connsiteX136" fmla="*/ 11019036 w 12205236"/>
              <a:gd name="connsiteY136" fmla="*/ 430671 h 908775"/>
              <a:gd name="connsiteX137" fmla="*/ 11019784 w 12205236"/>
              <a:gd name="connsiteY137" fmla="*/ 435158 h 908775"/>
              <a:gd name="connsiteX138" fmla="*/ 11028197 w 12205236"/>
              <a:gd name="connsiteY138" fmla="*/ 513490 h 908775"/>
              <a:gd name="connsiteX139" fmla="*/ 11049322 w 12205236"/>
              <a:gd name="connsiteY139" fmla="*/ 556676 h 908775"/>
              <a:gd name="connsiteX140" fmla="*/ 11049883 w 12205236"/>
              <a:gd name="connsiteY140" fmla="*/ 566023 h 908775"/>
              <a:gd name="connsiteX141" fmla="*/ 11085590 w 12205236"/>
              <a:gd name="connsiteY141" fmla="*/ 679128 h 908775"/>
              <a:gd name="connsiteX142" fmla="*/ 11104472 w 12205236"/>
              <a:gd name="connsiteY142" fmla="*/ 689971 h 908775"/>
              <a:gd name="connsiteX143" fmla="*/ 11317035 w 12205236"/>
              <a:gd name="connsiteY143" fmla="*/ 699880 h 908775"/>
              <a:gd name="connsiteX144" fmla="*/ 11460986 w 12205236"/>
              <a:gd name="connsiteY144" fmla="*/ 711097 h 908775"/>
              <a:gd name="connsiteX145" fmla="*/ 11472764 w 12205236"/>
              <a:gd name="connsiteY145" fmla="*/ 703993 h 908775"/>
              <a:gd name="connsiteX146" fmla="*/ 11480056 w 12205236"/>
              <a:gd name="connsiteY146" fmla="*/ 653703 h 908775"/>
              <a:gd name="connsiteX147" fmla="*/ 11491272 w 12205236"/>
              <a:gd name="connsiteY147" fmla="*/ 594066 h 908775"/>
              <a:gd name="connsiteX148" fmla="*/ 11500620 w 12205236"/>
              <a:gd name="connsiteY148" fmla="*/ 565649 h 908775"/>
              <a:gd name="connsiteX149" fmla="*/ 11508659 w 12205236"/>
              <a:gd name="connsiteY149" fmla="*/ 503582 h 908775"/>
              <a:gd name="connsiteX150" fmla="*/ 11499124 w 12205236"/>
              <a:gd name="connsiteY150" fmla="*/ 492925 h 908775"/>
              <a:gd name="connsiteX151" fmla="*/ 11412193 w 12205236"/>
              <a:gd name="connsiteY151" fmla="*/ 457405 h 908775"/>
              <a:gd name="connsiteX152" fmla="*/ 11392189 w 12205236"/>
              <a:gd name="connsiteY152" fmla="*/ 434036 h 908775"/>
              <a:gd name="connsiteX153" fmla="*/ 11392002 w 12205236"/>
              <a:gd name="connsiteY153" fmla="*/ 434223 h 908775"/>
              <a:gd name="connsiteX154" fmla="*/ 11380785 w 12205236"/>
              <a:gd name="connsiteY154" fmla="*/ 413845 h 908775"/>
              <a:gd name="connsiteX155" fmla="*/ 11366950 w 12205236"/>
              <a:gd name="connsiteY155" fmla="*/ 381503 h 908775"/>
              <a:gd name="connsiteX156" fmla="*/ 11350474 w 12205236"/>
              <a:gd name="connsiteY156" fmla="*/ 306943 h 908775"/>
              <a:gd name="connsiteX157" fmla="*/ 11346947 w 12205236"/>
              <a:gd name="connsiteY157" fmla="*/ 216052 h 908775"/>
              <a:gd name="connsiteX158" fmla="*/ 11352369 w 12205236"/>
              <a:gd name="connsiteY158" fmla="*/ 178475 h 908775"/>
              <a:gd name="connsiteX159" fmla="*/ 11354986 w 12205236"/>
              <a:gd name="connsiteY159" fmla="*/ 164828 h 908775"/>
              <a:gd name="connsiteX160" fmla="*/ 11349751 w 12205236"/>
              <a:gd name="connsiteY160" fmla="*/ 159406 h 908775"/>
              <a:gd name="connsiteX161" fmla="*/ 10931520 w 12205236"/>
              <a:gd name="connsiteY161" fmla="*/ 265 h 908775"/>
              <a:gd name="connsiteX162" fmla="*/ 10940144 w 12205236"/>
              <a:gd name="connsiteY162" fmla="*/ 2929 h 908775"/>
              <a:gd name="connsiteX163" fmla="*/ 10943321 w 12205236"/>
              <a:gd name="connsiteY163" fmla="*/ 6668 h 908775"/>
              <a:gd name="connsiteX164" fmla="*/ 10943695 w 12205236"/>
              <a:gd name="connsiteY164" fmla="*/ 30224 h 908775"/>
              <a:gd name="connsiteX165" fmla="*/ 10937526 w 12205236"/>
              <a:gd name="connsiteY165" fmla="*/ 48731 h 908775"/>
              <a:gd name="connsiteX166" fmla="*/ 10936218 w 12205236"/>
              <a:gd name="connsiteY166" fmla="*/ 54901 h 908775"/>
              <a:gd name="connsiteX167" fmla="*/ 10930983 w 12205236"/>
              <a:gd name="connsiteY167" fmla="*/ 47797 h 908775"/>
              <a:gd name="connsiteX168" fmla="*/ 10930422 w 12205236"/>
              <a:gd name="connsiteY168" fmla="*/ 68175 h 908775"/>
              <a:gd name="connsiteX169" fmla="*/ 10937713 w 12205236"/>
              <a:gd name="connsiteY169" fmla="*/ 79765 h 908775"/>
              <a:gd name="connsiteX170" fmla="*/ 10973794 w 12205236"/>
              <a:gd name="connsiteY170" fmla="*/ 105751 h 908775"/>
              <a:gd name="connsiteX171" fmla="*/ 10977346 w 12205236"/>
              <a:gd name="connsiteY171" fmla="*/ 109864 h 908775"/>
              <a:gd name="connsiteX172" fmla="*/ 11013802 w 12205236"/>
              <a:gd name="connsiteY172" fmla="*/ 137159 h 908775"/>
              <a:gd name="connsiteX173" fmla="*/ 11039975 w 12205236"/>
              <a:gd name="connsiteY173" fmla="*/ 163145 h 908775"/>
              <a:gd name="connsiteX174" fmla="*/ 11087834 w 12205236"/>
              <a:gd name="connsiteY174" fmla="*/ 197731 h 908775"/>
              <a:gd name="connsiteX175" fmla="*/ 11181870 w 12205236"/>
              <a:gd name="connsiteY175" fmla="*/ 189131 h 908775"/>
              <a:gd name="connsiteX176" fmla="*/ 11210660 w 12205236"/>
              <a:gd name="connsiteY176" fmla="*/ 156041 h 908775"/>
              <a:gd name="connsiteX177" fmla="*/ 11217204 w 12205236"/>
              <a:gd name="connsiteY177" fmla="*/ 145011 h 908775"/>
              <a:gd name="connsiteX178" fmla="*/ 11235712 w 12205236"/>
              <a:gd name="connsiteY178" fmla="*/ 107621 h 908775"/>
              <a:gd name="connsiteX179" fmla="*/ 11240946 w 12205236"/>
              <a:gd name="connsiteY179" fmla="*/ 77335 h 908775"/>
              <a:gd name="connsiteX180" fmla="*/ 11252911 w 12205236"/>
              <a:gd name="connsiteY180" fmla="*/ 63875 h 908775"/>
              <a:gd name="connsiteX181" fmla="*/ 11248798 w 12205236"/>
              <a:gd name="connsiteY181" fmla="*/ 58827 h 908775"/>
              <a:gd name="connsiteX182" fmla="*/ 11254220 w 12205236"/>
              <a:gd name="connsiteY182" fmla="*/ 58453 h 908775"/>
              <a:gd name="connsiteX183" fmla="*/ 11256650 w 12205236"/>
              <a:gd name="connsiteY183" fmla="*/ 60136 h 908775"/>
              <a:gd name="connsiteX184" fmla="*/ 11279458 w 12205236"/>
              <a:gd name="connsiteY184" fmla="*/ 63501 h 908775"/>
              <a:gd name="connsiteX185" fmla="*/ 11317035 w 12205236"/>
              <a:gd name="connsiteY185" fmla="*/ 66305 h 908775"/>
              <a:gd name="connsiteX186" fmla="*/ 11329186 w 12205236"/>
              <a:gd name="connsiteY186" fmla="*/ 70605 h 908775"/>
              <a:gd name="connsiteX187" fmla="*/ 11336665 w 12205236"/>
              <a:gd name="connsiteY187" fmla="*/ 72848 h 908775"/>
              <a:gd name="connsiteX188" fmla="*/ 11374428 w 12205236"/>
              <a:gd name="connsiteY188" fmla="*/ 73222 h 908775"/>
              <a:gd name="connsiteX189" fmla="*/ 11397236 w 12205236"/>
              <a:gd name="connsiteY189" fmla="*/ 74157 h 908775"/>
              <a:gd name="connsiteX190" fmla="*/ 11411632 w 12205236"/>
              <a:gd name="connsiteY190" fmla="*/ 80887 h 908775"/>
              <a:gd name="connsiteX191" fmla="*/ 11431822 w 12205236"/>
              <a:gd name="connsiteY191" fmla="*/ 116595 h 908775"/>
              <a:gd name="connsiteX192" fmla="*/ 11428457 w 12205236"/>
              <a:gd name="connsiteY192" fmla="*/ 136037 h 908775"/>
              <a:gd name="connsiteX193" fmla="*/ 11425092 w 12205236"/>
              <a:gd name="connsiteY193" fmla="*/ 135103 h 908775"/>
              <a:gd name="connsiteX194" fmla="*/ 11421353 w 12205236"/>
              <a:gd name="connsiteY194" fmla="*/ 139029 h 908775"/>
              <a:gd name="connsiteX195" fmla="*/ 11401350 w 12205236"/>
              <a:gd name="connsiteY195" fmla="*/ 152489 h 908775"/>
              <a:gd name="connsiteX196" fmla="*/ 11380224 w 12205236"/>
              <a:gd name="connsiteY196" fmla="*/ 155293 h 908775"/>
              <a:gd name="connsiteX197" fmla="*/ 11358912 w 12205236"/>
              <a:gd name="connsiteY197" fmla="*/ 174549 h 908775"/>
              <a:gd name="connsiteX198" fmla="*/ 11358164 w 12205236"/>
              <a:gd name="connsiteY198" fmla="*/ 181840 h 908775"/>
              <a:gd name="connsiteX199" fmla="*/ 11352742 w 12205236"/>
              <a:gd name="connsiteY199" fmla="*/ 221100 h 908775"/>
              <a:gd name="connsiteX200" fmla="*/ 11351995 w 12205236"/>
              <a:gd name="connsiteY200" fmla="*/ 256620 h 908775"/>
              <a:gd name="connsiteX201" fmla="*/ 11363399 w 12205236"/>
              <a:gd name="connsiteY201" fmla="*/ 347104 h 908775"/>
              <a:gd name="connsiteX202" fmla="*/ 11399854 w 12205236"/>
              <a:gd name="connsiteY202" fmla="*/ 420389 h 908775"/>
              <a:gd name="connsiteX203" fmla="*/ 11514454 w 12205236"/>
              <a:gd name="connsiteY203" fmla="*/ 454975 h 908775"/>
              <a:gd name="connsiteX204" fmla="*/ 11525298 w 12205236"/>
              <a:gd name="connsiteY204" fmla="*/ 443758 h 908775"/>
              <a:gd name="connsiteX205" fmla="*/ 11537449 w 12205236"/>
              <a:gd name="connsiteY205" fmla="*/ 387299 h 908775"/>
              <a:gd name="connsiteX206" fmla="*/ 11538010 w 12205236"/>
              <a:gd name="connsiteY206" fmla="*/ 373464 h 908775"/>
              <a:gd name="connsiteX207" fmla="*/ 11532402 w 12205236"/>
              <a:gd name="connsiteY207" fmla="*/ 322614 h 908775"/>
              <a:gd name="connsiteX208" fmla="*/ 11533150 w 12205236"/>
              <a:gd name="connsiteY208" fmla="*/ 320184 h 908775"/>
              <a:gd name="connsiteX209" fmla="*/ 11534271 w 12205236"/>
              <a:gd name="connsiteY209" fmla="*/ 314949 h 908775"/>
              <a:gd name="connsiteX210" fmla="*/ 11551844 w 12205236"/>
              <a:gd name="connsiteY210" fmla="*/ 281298 h 908775"/>
              <a:gd name="connsiteX211" fmla="*/ 11568109 w 12205236"/>
              <a:gd name="connsiteY211" fmla="*/ 272137 h 908775"/>
              <a:gd name="connsiteX212" fmla="*/ 11574465 w 12205236"/>
              <a:gd name="connsiteY212" fmla="*/ 255873 h 908775"/>
              <a:gd name="connsiteX213" fmla="*/ 11576709 w 12205236"/>
              <a:gd name="connsiteY213" fmla="*/ 255312 h 908775"/>
              <a:gd name="connsiteX214" fmla="*/ 11578765 w 12205236"/>
              <a:gd name="connsiteY214" fmla="*/ 239608 h 908775"/>
              <a:gd name="connsiteX215" fmla="*/ 11575587 w 12205236"/>
              <a:gd name="connsiteY215" fmla="*/ 231756 h 908775"/>
              <a:gd name="connsiteX216" fmla="*/ 11567735 w 12205236"/>
              <a:gd name="connsiteY216" fmla="*/ 236430 h 908775"/>
              <a:gd name="connsiteX217" fmla="*/ 11562688 w 12205236"/>
              <a:gd name="connsiteY217" fmla="*/ 238486 h 908775"/>
              <a:gd name="connsiteX218" fmla="*/ 11563248 w 12205236"/>
              <a:gd name="connsiteY218" fmla="*/ 208948 h 908775"/>
              <a:gd name="connsiteX219" fmla="*/ 11576522 w 12205236"/>
              <a:gd name="connsiteY219" fmla="*/ 198666 h 908775"/>
              <a:gd name="connsiteX220" fmla="*/ 11578952 w 12205236"/>
              <a:gd name="connsiteY220" fmla="*/ 186140 h 908775"/>
              <a:gd name="connsiteX221" fmla="*/ 11571100 w 12205236"/>
              <a:gd name="connsiteY221" fmla="*/ 171184 h 908775"/>
              <a:gd name="connsiteX222" fmla="*/ 11574465 w 12205236"/>
              <a:gd name="connsiteY222" fmla="*/ 153050 h 908775"/>
              <a:gd name="connsiteX223" fmla="*/ 11578578 w 12205236"/>
              <a:gd name="connsiteY223" fmla="*/ 129868 h 908775"/>
              <a:gd name="connsiteX224" fmla="*/ 11575400 w 12205236"/>
              <a:gd name="connsiteY224" fmla="*/ 124073 h 908775"/>
              <a:gd name="connsiteX225" fmla="*/ 11572409 w 12205236"/>
              <a:gd name="connsiteY225" fmla="*/ 124073 h 908775"/>
              <a:gd name="connsiteX226" fmla="*/ 11572409 w 12205236"/>
              <a:gd name="connsiteY226" fmla="*/ 122390 h 908775"/>
              <a:gd name="connsiteX227" fmla="*/ 11582878 w 12205236"/>
              <a:gd name="connsiteY227" fmla="*/ 105004 h 908775"/>
              <a:gd name="connsiteX228" fmla="*/ 11595591 w 12205236"/>
              <a:gd name="connsiteY228" fmla="*/ 97339 h 908775"/>
              <a:gd name="connsiteX229" fmla="*/ 11666258 w 12205236"/>
              <a:gd name="connsiteY229" fmla="*/ 134916 h 908775"/>
              <a:gd name="connsiteX230" fmla="*/ 11667754 w 12205236"/>
              <a:gd name="connsiteY230" fmla="*/ 137159 h 908775"/>
              <a:gd name="connsiteX231" fmla="*/ 11668875 w 12205236"/>
              <a:gd name="connsiteY231" fmla="*/ 163893 h 908775"/>
              <a:gd name="connsiteX232" fmla="*/ 11675231 w 12205236"/>
              <a:gd name="connsiteY232" fmla="*/ 182588 h 908775"/>
              <a:gd name="connsiteX233" fmla="*/ 11694861 w 12205236"/>
              <a:gd name="connsiteY233" fmla="*/ 195114 h 908775"/>
              <a:gd name="connsiteX234" fmla="*/ 11716174 w 12205236"/>
              <a:gd name="connsiteY234" fmla="*/ 226334 h 908775"/>
              <a:gd name="connsiteX235" fmla="*/ 11733747 w 12205236"/>
              <a:gd name="connsiteY235" fmla="*/ 283167 h 908775"/>
              <a:gd name="connsiteX236" fmla="*/ 11737673 w 12205236"/>
              <a:gd name="connsiteY236" fmla="*/ 337383 h 908775"/>
              <a:gd name="connsiteX237" fmla="*/ 11735804 w 12205236"/>
              <a:gd name="connsiteY237" fmla="*/ 409172 h 908775"/>
              <a:gd name="connsiteX238" fmla="*/ 11742534 w 12205236"/>
              <a:gd name="connsiteY238" fmla="*/ 502273 h 908775"/>
              <a:gd name="connsiteX239" fmla="*/ 11749451 w 12205236"/>
              <a:gd name="connsiteY239" fmla="*/ 573875 h 908775"/>
              <a:gd name="connsiteX240" fmla="*/ 11743094 w 12205236"/>
              <a:gd name="connsiteY240" fmla="*/ 614069 h 908775"/>
              <a:gd name="connsiteX241" fmla="*/ 11740477 w 12205236"/>
              <a:gd name="connsiteY241" fmla="*/ 624539 h 908775"/>
              <a:gd name="connsiteX242" fmla="*/ 11732625 w 12205236"/>
              <a:gd name="connsiteY242" fmla="*/ 663798 h 908775"/>
              <a:gd name="connsiteX243" fmla="*/ 11729634 w 12205236"/>
              <a:gd name="connsiteY243" fmla="*/ 674080 h 908775"/>
              <a:gd name="connsiteX244" fmla="*/ 11712248 w 12205236"/>
              <a:gd name="connsiteY244" fmla="*/ 697823 h 908775"/>
              <a:gd name="connsiteX245" fmla="*/ 11700283 w 12205236"/>
              <a:gd name="connsiteY245" fmla="*/ 726240 h 908775"/>
              <a:gd name="connsiteX246" fmla="*/ 11704957 w 12205236"/>
              <a:gd name="connsiteY246" fmla="*/ 730353 h 908775"/>
              <a:gd name="connsiteX247" fmla="*/ 11717330 w 12205236"/>
              <a:gd name="connsiteY247" fmla="*/ 732929 h 908775"/>
              <a:gd name="connsiteX248" fmla="*/ 12192000 w 12205236"/>
              <a:gd name="connsiteY248" fmla="*/ 732929 h 908775"/>
              <a:gd name="connsiteX249" fmla="*/ 12192000 w 12205236"/>
              <a:gd name="connsiteY249" fmla="*/ 825550 h 908775"/>
              <a:gd name="connsiteX250" fmla="*/ 12205236 w 12205236"/>
              <a:gd name="connsiteY250" fmla="*/ 832802 h 908775"/>
              <a:gd name="connsiteX251" fmla="*/ 0 w 12205236"/>
              <a:gd name="connsiteY251" fmla="*/ 908775 h 908775"/>
              <a:gd name="connsiteX252" fmla="*/ 0 w 12205236"/>
              <a:gd name="connsiteY252" fmla="*/ 732929 h 908775"/>
              <a:gd name="connsiteX253" fmla="*/ 10184483 w 12205236"/>
              <a:gd name="connsiteY253" fmla="*/ 732929 h 908775"/>
              <a:gd name="connsiteX254" fmla="*/ 10336481 w 12205236"/>
              <a:gd name="connsiteY254" fmla="*/ 714462 h 908775"/>
              <a:gd name="connsiteX255" fmla="*/ 10349568 w 12205236"/>
              <a:gd name="connsiteY255" fmla="*/ 713901 h 908775"/>
              <a:gd name="connsiteX256" fmla="*/ 10356111 w 12205236"/>
              <a:gd name="connsiteY256" fmla="*/ 709414 h 908775"/>
              <a:gd name="connsiteX257" fmla="*/ 10354615 w 12205236"/>
              <a:gd name="connsiteY257" fmla="*/ 679128 h 908775"/>
              <a:gd name="connsiteX258" fmla="*/ 10358167 w 12205236"/>
              <a:gd name="connsiteY258" fmla="*/ 520594 h 908775"/>
              <a:gd name="connsiteX259" fmla="*/ 10372188 w 12205236"/>
              <a:gd name="connsiteY259" fmla="*/ 482269 h 908775"/>
              <a:gd name="connsiteX260" fmla="*/ 10396679 w 12205236"/>
              <a:gd name="connsiteY260" fmla="*/ 451984 h 908775"/>
              <a:gd name="connsiteX261" fmla="*/ 10447903 w 12205236"/>
              <a:gd name="connsiteY261" fmla="*/ 334765 h 908775"/>
              <a:gd name="connsiteX262" fmla="*/ 10448464 w 12205236"/>
              <a:gd name="connsiteY262" fmla="*/ 261107 h 908775"/>
              <a:gd name="connsiteX263" fmla="*/ 10446408 w 12205236"/>
              <a:gd name="connsiteY263" fmla="*/ 225774 h 908775"/>
              <a:gd name="connsiteX264" fmla="*/ 10448464 w 12205236"/>
              <a:gd name="connsiteY264" fmla="*/ 215678 h 908775"/>
              <a:gd name="connsiteX265" fmla="*/ 10453512 w 12205236"/>
              <a:gd name="connsiteY265" fmla="*/ 201096 h 908775"/>
              <a:gd name="connsiteX266" fmla="*/ 10442856 w 12205236"/>
              <a:gd name="connsiteY266" fmla="*/ 229139 h 908775"/>
              <a:gd name="connsiteX267" fmla="*/ 10417991 w 12205236"/>
              <a:gd name="connsiteY267" fmla="*/ 307471 h 908775"/>
              <a:gd name="connsiteX268" fmla="*/ 10413318 w 12205236"/>
              <a:gd name="connsiteY268" fmla="*/ 312331 h 908775"/>
              <a:gd name="connsiteX269" fmla="*/ 10410513 w 12205236"/>
              <a:gd name="connsiteY269" fmla="*/ 310649 h 908775"/>
              <a:gd name="connsiteX270" fmla="*/ 10388266 w 12205236"/>
              <a:gd name="connsiteY270" fmla="*/ 406929 h 908775"/>
              <a:gd name="connsiteX271" fmla="*/ 10366767 w 12205236"/>
              <a:gd name="connsiteY271" fmla="*/ 418706 h 908775"/>
              <a:gd name="connsiteX272" fmla="*/ 10364337 w 12205236"/>
              <a:gd name="connsiteY272" fmla="*/ 417398 h 908775"/>
              <a:gd name="connsiteX273" fmla="*/ 10363963 w 12205236"/>
              <a:gd name="connsiteY273" fmla="*/ 416650 h 908775"/>
              <a:gd name="connsiteX274" fmla="*/ 10365458 w 12205236"/>
              <a:gd name="connsiteY274" fmla="*/ 415528 h 908775"/>
              <a:gd name="connsiteX275" fmla="*/ 10368263 w 12205236"/>
              <a:gd name="connsiteY275" fmla="*/ 397768 h 908775"/>
              <a:gd name="connsiteX276" fmla="*/ 10360784 w 12205236"/>
              <a:gd name="connsiteY276" fmla="*/ 413472 h 908775"/>
              <a:gd name="connsiteX277" fmla="*/ 10362841 w 12205236"/>
              <a:gd name="connsiteY277" fmla="*/ 393468 h 908775"/>
              <a:gd name="connsiteX278" fmla="*/ 10356298 w 12205236"/>
              <a:gd name="connsiteY278" fmla="*/ 413659 h 908775"/>
              <a:gd name="connsiteX279" fmla="*/ 10355737 w 12205236"/>
              <a:gd name="connsiteY279" fmla="*/ 411041 h 908775"/>
              <a:gd name="connsiteX280" fmla="*/ 10356671 w 12205236"/>
              <a:gd name="connsiteY280" fmla="*/ 393468 h 908775"/>
              <a:gd name="connsiteX281" fmla="*/ 10355176 w 12205236"/>
              <a:gd name="connsiteY281" fmla="*/ 360004 h 908775"/>
              <a:gd name="connsiteX282" fmla="*/ 10369010 w 12205236"/>
              <a:gd name="connsiteY282" fmla="*/ 311023 h 908775"/>
              <a:gd name="connsiteX283" fmla="*/ 10397053 w 12205236"/>
              <a:gd name="connsiteY283" fmla="*/ 275129 h 908775"/>
              <a:gd name="connsiteX284" fmla="*/ 10414252 w 12205236"/>
              <a:gd name="connsiteY284" fmla="*/ 237925 h 908775"/>
              <a:gd name="connsiteX285" fmla="*/ 10429582 w 12205236"/>
              <a:gd name="connsiteY285" fmla="*/ 193244 h 908775"/>
              <a:gd name="connsiteX286" fmla="*/ 10435751 w 12205236"/>
              <a:gd name="connsiteY286" fmla="*/ 178849 h 908775"/>
              <a:gd name="connsiteX287" fmla="*/ 10450521 w 12205236"/>
              <a:gd name="connsiteY287" fmla="*/ 160902 h 908775"/>
              <a:gd name="connsiteX288" fmla="*/ 10481368 w 12205236"/>
              <a:gd name="connsiteY288" fmla="*/ 133233 h 908775"/>
              <a:gd name="connsiteX289" fmla="*/ 10489406 w 12205236"/>
              <a:gd name="connsiteY289" fmla="*/ 118277 h 908775"/>
              <a:gd name="connsiteX290" fmla="*/ 10506232 w 12205236"/>
              <a:gd name="connsiteY290" fmla="*/ 95282 h 908775"/>
              <a:gd name="connsiteX291" fmla="*/ 10529227 w 12205236"/>
              <a:gd name="connsiteY291" fmla="*/ 93039 h 908775"/>
              <a:gd name="connsiteX292" fmla="*/ 10577460 w 12205236"/>
              <a:gd name="connsiteY292" fmla="*/ 80139 h 908775"/>
              <a:gd name="connsiteX293" fmla="*/ 10582321 w 12205236"/>
              <a:gd name="connsiteY293" fmla="*/ 68361 h 908775"/>
              <a:gd name="connsiteX294" fmla="*/ 10581947 w 12205236"/>
              <a:gd name="connsiteY294" fmla="*/ 62005 h 908775"/>
              <a:gd name="connsiteX295" fmla="*/ 10581572 w 12205236"/>
              <a:gd name="connsiteY295" fmla="*/ 47984 h 908775"/>
              <a:gd name="connsiteX296" fmla="*/ 10576899 w 12205236"/>
              <a:gd name="connsiteY296" fmla="*/ 34336 h 908775"/>
              <a:gd name="connsiteX297" fmla="*/ 10572599 w 12205236"/>
              <a:gd name="connsiteY297" fmla="*/ 17137 h 908775"/>
              <a:gd name="connsiteX298" fmla="*/ 10579329 w 12205236"/>
              <a:gd name="connsiteY298" fmla="*/ 1246 h 908775"/>
              <a:gd name="connsiteX299" fmla="*/ 10594846 w 12205236"/>
              <a:gd name="connsiteY299" fmla="*/ 6107 h 908775"/>
              <a:gd name="connsiteX300" fmla="*/ 10632984 w 12205236"/>
              <a:gd name="connsiteY300" fmla="*/ 23867 h 908775"/>
              <a:gd name="connsiteX301" fmla="*/ 10701595 w 12205236"/>
              <a:gd name="connsiteY301" fmla="*/ 30971 h 908775"/>
              <a:gd name="connsiteX302" fmla="*/ 10770392 w 12205236"/>
              <a:gd name="connsiteY302" fmla="*/ 33215 h 908775"/>
              <a:gd name="connsiteX303" fmla="*/ 10898080 w 12205236"/>
              <a:gd name="connsiteY303" fmla="*/ 20689 h 908775"/>
              <a:gd name="connsiteX304" fmla="*/ 10923878 w 12205236"/>
              <a:gd name="connsiteY304" fmla="*/ 5172 h 908775"/>
              <a:gd name="connsiteX305" fmla="*/ 10931520 w 12205236"/>
              <a:gd name="connsiteY305" fmla="*/ 265 h 908775"/>
              <a:gd name="connsiteX0" fmla="*/ 11634616 w 12192000"/>
              <a:gd name="connsiteY0" fmla="*/ 695510 h 910624"/>
              <a:gd name="connsiteX1" fmla="*/ 11628681 w 12192000"/>
              <a:gd name="connsiteY1" fmla="*/ 699880 h 910624"/>
              <a:gd name="connsiteX2" fmla="*/ 11627185 w 12192000"/>
              <a:gd name="connsiteY2" fmla="*/ 725492 h 910624"/>
              <a:gd name="connsiteX3" fmla="*/ 11644384 w 12192000"/>
              <a:gd name="connsiteY3" fmla="*/ 729979 h 910624"/>
              <a:gd name="connsiteX4" fmla="*/ 11651863 w 12192000"/>
              <a:gd name="connsiteY4" fmla="*/ 730913 h 910624"/>
              <a:gd name="connsiteX5" fmla="*/ 11663080 w 12192000"/>
              <a:gd name="connsiteY5" fmla="*/ 719883 h 910624"/>
              <a:gd name="connsiteX6" fmla="*/ 11662519 w 12192000"/>
              <a:gd name="connsiteY6" fmla="*/ 715209 h 910624"/>
              <a:gd name="connsiteX7" fmla="*/ 11641954 w 12192000"/>
              <a:gd name="connsiteY7" fmla="*/ 696328 h 910624"/>
              <a:gd name="connsiteX8" fmla="*/ 11634616 w 12192000"/>
              <a:gd name="connsiteY8" fmla="*/ 695510 h 910624"/>
              <a:gd name="connsiteX9" fmla="*/ 11559135 w 12192000"/>
              <a:gd name="connsiteY9" fmla="*/ 473903 h 910624"/>
              <a:gd name="connsiteX10" fmla="*/ 11555396 w 12192000"/>
              <a:gd name="connsiteY10" fmla="*/ 476100 h 910624"/>
              <a:gd name="connsiteX11" fmla="*/ 11542684 w 12192000"/>
              <a:gd name="connsiteY11" fmla="*/ 481895 h 910624"/>
              <a:gd name="connsiteX12" fmla="*/ 11525110 w 12192000"/>
              <a:gd name="connsiteY12" fmla="*/ 505078 h 910624"/>
              <a:gd name="connsiteX13" fmla="*/ 11524736 w 12192000"/>
              <a:gd name="connsiteY13" fmla="*/ 515360 h 910624"/>
              <a:gd name="connsiteX14" fmla="*/ 11519876 w 12192000"/>
              <a:gd name="connsiteY14" fmla="*/ 555928 h 910624"/>
              <a:gd name="connsiteX15" fmla="*/ 11506976 w 12192000"/>
              <a:gd name="connsiteY15" fmla="*/ 603787 h 910624"/>
              <a:gd name="connsiteX16" fmla="*/ 11503611 w 12192000"/>
              <a:gd name="connsiteY16" fmla="*/ 628652 h 910624"/>
              <a:gd name="connsiteX17" fmla="*/ 11498190 w 12192000"/>
              <a:gd name="connsiteY17" fmla="*/ 677072 h 910624"/>
              <a:gd name="connsiteX18" fmla="*/ 11491646 w 12192000"/>
              <a:gd name="connsiteY18" fmla="*/ 701375 h 910624"/>
              <a:gd name="connsiteX19" fmla="*/ 11500246 w 12192000"/>
              <a:gd name="connsiteY19" fmla="*/ 714275 h 910624"/>
              <a:gd name="connsiteX20" fmla="*/ 11579139 w 12192000"/>
              <a:gd name="connsiteY20" fmla="*/ 722314 h 910624"/>
              <a:gd name="connsiteX21" fmla="*/ 11601573 w 12192000"/>
              <a:gd name="connsiteY21" fmla="*/ 701188 h 910624"/>
              <a:gd name="connsiteX22" fmla="*/ 11592039 w 12192000"/>
              <a:gd name="connsiteY22" fmla="*/ 685298 h 910624"/>
              <a:gd name="connsiteX23" fmla="*/ 11574652 w 12192000"/>
              <a:gd name="connsiteY23" fmla="*/ 650525 h 910624"/>
              <a:gd name="connsiteX24" fmla="*/ 11575400 w 12192000"/>
              <a:gd name="connsiteY24" fmla="*/ 643234 h 910624"/>
              <a:gd name="connsiteX25" fmla="*/ 11572035 w 12192000"/>
              <a:gd name="connsiteY25" fmla="*/ 635008 h 910624"/>
              <a:gd name="connsiteX26" fmla="*/ 11560257 w 12192000"/>
              <a:gd name="connsiteY26" fmla="*/ 640990 h 910624"/>
              <a:gd name="connsiteX27" fmla="*/ 11552218 w 12192000"/>
              <a:gd name="connsiteY27" fmla="*/ 643047 h 910624"/>
              <a:gd name="connsiteX28" fmla="*/ 11546797 w 12192000"/>
              <a:gd name="connsiteY28" fmla="*/ 630708 h 910624"/>
              <a:gd name="connsiteX29" fmla="*/ 11548105 w 12192000"/>
              <a:gd name="connsiteY29" fmla="*/ 604535 h 910624"/>
              <a:gd name="connsiteX30" fmla="*/ 11563248 w 12192000"/>
              <a:gd name="connsiteY30" fmla="*/ 482269 h 910624"/>
              <a:gd name="connsiteX31" fmla="*/ 11562874 w 12192000"/>
              <a:gd name="connsiteY31" fmla="*/ 474230 h 910624"/>
              <a:gd name="connsiteX32" fmla="*/ 11559135 w 12192000"/>
              <a:gd name="connsiteY32" fmla="*/ 473903 h 910624"/>
              <a:gd name="connsiteX33" fmla="*/ 11566614 w 12192000"/>
              <a:gd name="connsiteY33" fmla="*/ 432915 h 910624"/>
              <a:gd name="connsiteX34" fmla="*/ 11534832 w 12192000"/>
              <a:gd name="connsiteY34" fmla="*/ 477783 h 910624"/>
              <a:gd name="connsiteX35" fmla="*/ 11566614 w 12192000"/>
              <a:gd name="connsiteY35" fmla="*/ 432915 h 910624"/>
              <a:gd name="connsiteX36" fmla="*/ 11397236 w 12192000"/>
              <a:gd name="connsiteY36" fmla="*/ 427493 h 910624"/>
              <a:gd name="connsiteX37" fmla="*/ 11415558 w 12192000"/>
              <a:gd name="connsiteY37" fmla="*/ 452544 h 910624"/>
              <a:gd name="connsiteX38" fmla="*/ 11502676 w 12192000"/>
              <a:gd name="connsiteY38" fmla="*/ 486756 h 910624"/>
              <a:gd name="connsiteX39" fmla="*/ 11513333 w 12192000"/>
              <a:gd name="connsiteY39" fmla="*/ 482269 h 910624"/>
              <a:gd name="connsiteX40" fmla="*/ 11520063 w 12192000"/>
              <a:gd name="connsiteY40" fmla="*/ 459835 h 910624"/>
              <a:gd name="connsiteX41" fmla="*/ 11397236 w 12192000"/>
              <a:gd name="connsiteY41" fmla="*/ 427493 h 910624"/>
              <a:gd name="connsiteX42" fmla="*/ 10946687 w 12192000"/>
              <a:gd name="connsiteY42" fmla="*/ 423941 h 910624"/>
              <a:gd name="connsiteX43" fmla="*/ 10942386 w 12192000"/>
              <a:gd name="connsiteY43" fmla="*/ 428241 h 910624"/>
              <a:gd name="connsiteX44" fmla="*/ 10897893 w 12192000"/>
              <a:gd name="connsiteY44" fmla="*/ 500778 h 910624"/>
              <a:gd name="connsiteX45" fmla="*/ 10888732 w 12192000"/>
              <a:gd name="connsiteY45" fmla="*/ 530876 h 910624"/>
              <a:gd name="connsiteX46" fmla="*/ 10876394 w 12192000"/>
              <a:gd name="connsiteY46" fmla="*/ 565275 h 910624"/>
              <a:gd name="connsiteX47" fmla="*/ 10840686 w 12192000"/>
              <a:gd name="connsiteY47" fmla="*/ 659311 h 910624"/>
              <a:gd name="connsiteX48" fmla="*/ 10840312 w 12192000"/>
              <a:gd name="connsiteY48" fmla="*/ 679689 h 910624"/>
              <a:gd name="connsiteX49" fmla="*/ 10848164 w 12192000"/>
              <a:gd name="connsiteY49" fmla="*/ 687167 h 910624"/>
              <a:gd name="connsiteX50" fmla="*/ 10866859 w 12192000"/>
              <a:gd name="connsiteY50" fmla="*/ 686606 h 910624"/>
              <a:gd name="connsiteX51" fmla="*/ 11009689 w 12192000"/>
              <a:gd name="connsiteY51" fmla="*/ 686606 h 910624"/>
              <a:gd name="connsiteX52" fmla="*/ 11048948 w 12192000"/>
              <a:gd name="connsiteY52" fmla="*/ 686980 h 910624"/>
              <a:gd name="connsiteX53" fmla="*/ 11054931 w 12192000"/>
              <a:gd name="connsiteY53" fmla="*/ 681559 h 910624"/>
              <a:gd name="connsiteX54" fmla="*/ 10998846 w 12192000"/>
              <a:gd name="connsiteY54" fmla="*/ 577240 h 910624"/>
              <a:gd name="connsiteX55" fmla="*/ 10985572 w 12192000"/>
              <a:gd name="connsiteY55" fmla="*/ 545459 h 910624"/>
              <a:gd name="connsiteX56" fmla="*/ 10981272 w 12192000"/>
              <a:gd name="connsiteY56" fmla="*/ 514051 h 910624"/>
              <a:gd name="connsiteX57" fmla="*/ 10950238 w 12192000"/>
              <a:gd name="connsiteY57" fmla="*/ 428989 h 910624"/>
              <a:gd name="connsiteX58" fmla="*/ 10946687 w 12192000"/>
              <a:gd name="connsiteY58" fmla="*/ 423941 h 910624"/>
              <a:gd name="connsiteX59" fmla="*/ 11552779 w 12192000"/>
              <a:gd name="connsiteY59" fmla="*/ 389729 h 910624"/>
              <a:gd name="connsiteX60" fmla="*/ 11548853 w 12192000"/>
              <a:gd name="connsiteY60" fmla="*/ 393468 h 910624"/>
              <a:gd name="connsiteX61" fmla="*/ 11541375 w 12192000"/>
              <a:gd name="connsiteY61" fmla="*/ 436654 h 910624"/>
              <a:gd name="connsiteX62" fmla="*/ 11544180 w 12192000"/>
              <a:gd name="connsiteY62" fmla="*/ 440579 h 910624"/>
              <a:gd name="connsiteX63" fmla="*/ 11569604 w 12192000"/>
              <a:gd name="connsiteY63" fmla="*/ 410854 h 910624"/>
              <a:gd name="connsiteX64" fmla="*/ 11552779 w 12192000"/>
              <a:gd name="connsiteY64" fmla="*/ 389729 h 910624"/>
              <a:gd name="connsiteX65" fmla="*/ 10553296 w 12192000"/>
              <a:gd name="connsiteY65" fmla="*/ 389238 h 910624"/>
              <a:gd name="connsiteX66" fmla="*/ 10546613 w 12192000"/>
              <a:gd name="connsiteY66" fmla="*/ 392159 h 910624"/>
              <a:gd name="connsiteX67" fmla="*/ 10495015 w 12192000"/>
              <a:gd name="connsiteY67" fmla="*/ 432540 h 910624"/>
              <a:gd name="connsiteX68" fmla="*/ 10419487 w 12192000"/>
              <a:gd name="connsiteY68" fmla="*/ 513677 h 910624"/>
              <a:gd name="connsiteX69" fmla="*/ 10408831 w 12192000"/>
              <a:gd name="connsiteY69" fmla="*/ 548824 h 910624"/>
              <a:gd name="connsiteX70" fmla="*/ 10406027 w 12192000"/>
              <a:gd name="connsiteY70" fmla="*/ 564341 h 910624"/>
              <a:gd name="connsiteX71" fmla="*/ 10395183 w 12192000"/>
              <a:gd name="connsiteY71" fmla="*/ 656881 h 910624"/>
              <a:gd name="connsiteX72" fmla="*/ 10400605 w 12192000"/>
              <a:gd name="connsiteY72" fmla="*/ 701375 h 910624"/>
              <a:gd name="connsiteX73" fmla="*/ 10411448 w 12192000"/>
              <a:gd name="connsiteY73" fmla="*/ 710910 h 910624"/>
              <a:gd name="connsiteX74" fmla="*/ 10487911 w 12192000"/>
              <a:gd name="connsiteY74" fmla="*/ 705488 h 910624"/>
              <a:gd name="connsiteX75" fmla="*/ 10681778 w 12192000"/>
              <a:gd name="connsiteY75" fmla="*/ 693336 h 910624"/>
              <a:gd name="connsiteX76" fmla="*/ 10697669 w 12192000"/>
              <a:gd name="connsiteY76" fmla="*/ 681933 h 910624"/>
              <a:gd name="connsiteX77" fmla="*/ 10679348 w 12192000"/>
              <a:gd name="connsiteY77" fmla="*/ 672585 h 910624"/>
              <a:gd name="connsiteX78" fmla="*/ 10589238 w 12192000"/>
              <a:gd name="connsiteY78" fmla="*/ 551067 h 910624"/>
              <a:gd name="connsiteX79" fmla="*/ 10563812 w 12192000"/>
              <a:gd name="connsiteY79" fmla="*/ 480213 h 910624"/>
              <a:gd name="connsiteX80" fmla="*/ 10556895 w 12192000"/>
              <a:gd name="connsiteY80" fmla="*/ 395711 h 910624"/>
              <a:gd name="connsiteX81" fmla="*/ 10553296 w 12192000"/>
              <a:gd name="connsiteY81" fmla="*/ 389238 h 910624"/>
              <a:gd name="connsiteX82" fmla="*/ 10641210 w 12192000"/>
              <a:gd name="connsiteY82" fmla="*/ 347478 h 910624"/>
              <a:gd name="connsiteX83" fmla="*/ 10632984 w 12192000"/>
              <a:gd name="connsiteY83" fmla="*/ 351404 h 910624"/>
              <a:gd name="connsiteX84" fmla="*/ 10627562 w 12192000"/>
              <a:gd name="connsiteY84" fmla="*/ 370847 h 910624"/>
              <a:gd name="connsiteX85" fmla="*/ 10624197 w 12192000"/>
              <a:gd name="connsiteY85" fmla="*/ 384494 h 910624"/>
              <a:gd name="connsiteX86" fmla="*/ 10619897 w 12192000"/>
              <a:gd name="connsiteY86" fmla="*/ 408237 h 910624"/>
              <a:gd name="connsiteX87" fmla="*/ 10618402 w 12192000"/>
              <a:gd name="connsiteY87" fmla="*/ 416276 h 910624"/>
              <a:gd name="connsiteX88" fmla="*/ 10614850 w 12192000"/>
              <a:gd name="connsiteY88" fmla="*/ 491617 h 910624"/>
              <a:gd name="connsiteX89" fmla="*/ 10628684 w 12192000"/>
              <a:gd name="connsiteY89" fmla="*/ 528446 h 910624"/>
              <a:gd name="connsiteX90" fmla="*/ 10636349 w 12192000"/>
              <a:gd name="connsiteY90" fmla="*/ 543215 h 910624"/>
              <a:gd name="connsiteX91" fmla="*/ 10660466 w 12192000"/>
              <a:gd name="connsiteY91" fmla="*/ 592383 h 910624"/>
              <a:gd name="connsiteX92" fmla="*/ 10713372 w 12192000"/>
              <a:gd name="connsiteY92" fmla="*/ 648842 h 910624"/>
              <a:gd name="connsiteX93" fmla="*/ 10729824 w 12192000"/>
              <a:gd name="connsiteY93" fmla="*/ 672024 h 910624"/>
              <a:gd name="connsiteX94" fmla="*/ 10734685 w 12192000"/>
              <a:gd name="connsiteY94" fmla="*/ 678567 h 910624"/>
              <a:gd name="connsiteX95" fmla="*/ 10779366 w 12192000"/>
              <a:gd name="connsiteY95" fmla="*/ 690719 h 910624"/>
              <a:gd name="connsiteX96" fmla="*/ 10807409 w 12192000"/>
              <a:gd name="connsiteY96" fmla="*/ 669781 h 910624"/>
              <a:gd name="connsiteX97" fmla="*/ 10813204 w 12192000"/>
              <a:gd name="connsiteY97" fmla="*/ 655012 h 910624"/>
              <a:gd name="connsiteX98" fmla="*/ 10833956 w 12192000"/>
              <a:gd name="connsiteY98" fmla="*/ 531811 h 910624"/>
              <a:gd name="connsiteX99" fmla="*/ 10842742 w 12192000"/>
              <a:gd name="connsiteY99" fmla="*/ 502086 h 910624"/>
              <a:gd name="connsiteX100" fmla="*/ 10859754 w 12192000"/>
              <a:gd name="connsiteY100" fmla="*/ 474604 h 910624"/>
              <a:gd name="connsiteX101" fmla="*/ 10892658 w 12192000"/>
              <a:gd name="connsiteY101" fmla="*/ 368790 h 910624"/>
              <a:gd name="connsiteX102" fmla="*/ 10885180 w 12192000"/>
              <a:gd name="connsiteY102" fmla="*/ 362621 h 910624"/>
              <a:gd name="connsiteX103" fmla="*/ 10836199 w 12192000"/>
              <a:gd name="connsiteY103" fmla="*/ 374025 h 910624"/>
              <a:gd name="connsiteX104" fmla="*/ 10791518 w 12192000"/>
              <a:gd name="connsiteY104" fmla="*/ 379634 h 910624"/>
              <a:gd name="connsiteX105" fmla="*/ 10745154 w 12192000"/>
              <a:gd name="connsiteY105" fmla="*/ 377016 h 910624"/>
              <a:gd name="connsiteX106" fmla="*/ 10727020 w 12192000"/>
              <a:gd name="connsiteY106" fmla="*/ 374586 h 910624"/>
              <a:gd name="connsiteX107" fmla="*/ 10711503 w 12192000"/>
              <a:gd name="connsiteY107" fmla="*/ 371408 h 910624"/>
              <a:gd name="connsiteX108" fmla="*/ 10693369 w 12192000"/>
              <a:gd name="connsiteY108" fmla="*/ 367108 h 910624"/>
              <a:gd name="connsiteX109" fmla="*/ 10653735 w 12192000"/>
              <a:gd name="connsiteY109" fmla="*/ 352713 h 910624"/>
              <a:gd name="connsiteX110" fmla="*/ 10641210 w 12192000"/>
              <a:gd name="connsiteY110" fmla="*/ 347478 h 910624"/>
              <a:gd name="connsiteX111" fmla="*/ 10369758 w 12192000"/>
              <a:gd name="connsiteY111" fmla="*/ 338879 h 910624"/>
              <a:gd name="connsiteX112" fmla="*/ 10362654 w 12192000"/>
              <a:gd name="connsiteY112" fmla="*/ 357948 h 910624"/>
              <a:gd name="connsiteX113" fmla="*/ 10364898 w 12192000"/>
              <a:gd name="connsiteY113" fmla="*/ 358695 h 910624"/>
              <a:gd name="connsiteX114" fmla="*/ 10369758 w 12192000"/>
              <a:gd name="connsiteY114" fmla="*/ 338879 h 910624"/>
              <a:gd name="connsiteX115" fmla="*/ 11346424 w 12192000"/>
              <a:gd name="connsiteY115" fmla="*/ 288619 h 910624"/>
              <a:gd name="connsiteX116" fmla="*/ 11350474 w 12192000"/>
              <a:gd name="connsiteY116" fmla="*/ 306943 h 910624"/>
              <a:gd name="connsiteX117" fmla="*/ 11351060 w 12192000"/>
              <a:gd name="connsiteY117" fmla="*/ 322053 h 910624"/>
              <a:gd name="connsiteX118" fmla="*/ 11346424 w 12192000"/>
              <a:gd name="connsiteY118" fmla="*/ 288619 h 910624"/>
              <a:gd name="connsiteX119" fmla="*/ 11349751 w 12192000"/>
              <a:gd name="connsiteY119" fmla="*/ 159406 h 910624"/>
              <a:gd name="connsiteX120" fmla="*/ 11338160 w 12192000"/>
              <a:gd name="connsiteY120" fmla="*/ 178288 h 910624"/>
              <a:gd name="connsiteX121" fmla="*/ 11336104 w 12192000"/>
              <a:gd name="connsiteY121" fmla="*/ 214183 h 910624"/>
              <a:gd name="connsiteX122" fmla="*/ 11346424 w 12192000"/>
              <a:gd name="connsiteY122" fmla="*/ 288619 h 910624"/>
              <a:gd name="connsiteX123" fmla="*/ 11329934 w 12192000"/>
              <a:gd name="connsiteY123" fmla="*/ 213996 h 910624"/>
              <a:gd name="connsiteX124" fmla="*/ 11331617 w 12192000"/>
              <a:gd name="connsiteY124" fmla="*/ 176232 h 910624"/>
              <a:gd name="connsiteX125" fmla="*/ 11330682 w 12192000"/>
              <a:gd name="connsiteY125" fmla="*/ 166697 h 910624"/>
              <a:gd name="connsiteX126" fmla="*/ 11320587 w 12192000"/>
              <a:gd name="connsiteY126" fmla="*/ 169315 h 910624"/>
              <a:gd name="connsiteX127" fmla="*/ 11315166 w 12192000"/>
              <a:gd name="connsiteY127" fmla="*/ 172680 h 910624"/>
              <a:gd name="connsiteX128" fmla="*/ 11277776 w 12192000"/>
              <a:gd name="connsiteY128" fmla="*/ 204461 h 910624"/>
              <a:gd name="connsiteX129" fmla="*/ 11265436 w 12192000"/>
              <a:gd name="connsiteY129" fmla="*/ 217174 h 910624"/>
              <a:gd name="connsiteX130" fmla="*/ 11199630 w 12192000"/>
              <a:gd name="connsiteY130" fmla="*/ 287467 h 910624"/>
              <a:gd name="connsiteX131" fmla="*/ 11051004 w 12192000"/>
              <a:gd name="connsiteY131" fmla="*/ 311958 h 910624"/>
              <a:gd name="connsiteX132" fmla="*/ 11045770 w 12192000"/>
              <a:gd name="connsiteY132" fmla="*/ 310088 h 910624"/>
              <a:gd name="connsiteX133" fmla="*/ 11027636 w 12192000"/>
              <a:gd name="connsiteY133" fmla="*/ 345983 h 910624"/>
              <a:gd name="connsiteX134" fmla="*/ 11014175 w 12192000"/>
              <a:gd name="connsiteY134" fmla="*/ 376643 h 910624"/>
              <a:gd name="connsiteX135" fmla="*/ 11019036 w 12192000"/>
              <a:gd name="connsiteY135" fmla="*/ 430484 h 910624"/>
              <a:gd name="connsiteX136" fmla="*/ 11019036 w 12192000"/>
              <a:gd name="connsiteY136" fmla="*/ 430671 h 910624"/>
              <a:gd name="connsiteX137" fmla="*/ 11019784 w 12192000"/>
              <a:gd name="connsiteY137" fmla="*/ 435158 h 910624"/>
              <a:gd name="connsiteX138" fmla="*/ 11028197 w 12192000"/>
              <a:gd name="connsiteY138" fmla="*/ 513490 h 910624"/>
              <a:gd name="connsiteX139" fmla="*/ 11049322 w 12192000"/>
              <a:gd name="connsiteY139" fmla="*/ 556676 h 910624"/>
              <a:gd name="connsiteX140" fmla="*/ 11049883 w 12192000"/>
              <a:gd name="connsiteY140" fmla="*/ 566023 h 910624"/>
              <a:gd name="connsiteX141" fmla="*/ 11085590 w 12192000"/>
              <a:gd name="connsiteY141" fmla="*/ 679128 h 910624"/>
              <a:gd name="connsiteX142" fmla="*/ 11104472 w 12192000"/>
              <a:gd name="connsiteY142" fmla="*/ 689971 h 910624"/>
              <a:gd name="connsiteX143" fmla="*/ 11317035 w 12192000"/>
              <a:gd name="connsiteY143" fmla="*/ 699880 h 910624"/>
              <a:gd name="connsiteX144" fmla="*/ 11460986 w 12192000"/>
              <a:gd name="connsiteY144" fmla="*/ 711097 h 910624"/>
              <a:gd name="connsiteX145" fmla="*/ 11472764 w 12192000"/>
              <a:gd name="connsiteY145" fmla="*/ 703993 h 910624"/>
              <a:gd name="connsiteX146" fmla="*/ 11480056 w 12192000"/>
              <a:gd name="connsiteY146" fmla="*/ 653703 h 910624"/>
              <a:gd name="connsiteX147" fmla="*/ 11491272 w 12192000"/>
              <a:gd name="connsiteY147" fmla="*/ 594066 h 910624"/>
              <a:gd name="connsiteX148" fmla="*/ 11500620 w 12192000"/>
              <a:gd name="connsiteY148" fmla="*/ 565649 h 910624"/>
              <a:gd name="connsiteX149" fmla="*/ 11508659 w 12192000"/>
              <a:gd name="connsiteY149" fmla="*/ 503582 h 910624"/>
              <a:gd name="connsiteX150" fmla="*/ 11499124 w 12192000"/>
              <a:gd name="connsiteY150" fmla="*/ 492925 h 910624"/>
              <a:gd name="connsiteX151" fmla="*/ 11412193 w 12192000"/>
              <a:gd name="connsiteY151" fmla="*/ 457405 h 910624"/>
              <a:gd name="connsiteX152" fmla="*/ 11392189 w 12192000"/>
              <a:gd name="connsiteY152" fmla="*/ 434036 h 910624"/>
              <a:gd name="connsiteX153" fmla="*/ 11392002 w 12192000"/>
              <a:gd name="connsiteY153" fmla="*/ 434223 h 910624"/>
              <a:gd name="connsiteX154" fmla="*/ 11380785 w 12192000"/>
              <a:gd name="connsiteY154" fmla="*/ 413845 h 910624"/>
              <a:gd name="connsiteX155" fmla="*/ 11366950 w 12192000"/>
              <a:gd name="connsiteY155" fmla="*/ 381503 h 910624"/>
              <a:gd name="connsiteX156" fmla="*/ 11350474 w 12192000"/>
              <a:gd name="connsiteY156" fmla="*/ 306943 h 910624"/>
              <a:gd name="connsiteX157" fmla="*/ 11346947 w 12192000"/>
              <a:gd name="connsiteY157" fmla="*/ 216052 h 910624"/>
              <a:gd name="connsiteX158" fmla="*/ 11352369 w 12192000"/>
              <a:gd name="connsiteY158" fmla="*/ 178475 h 910624"/>
              <a:gd name="connsiteX159" fmla="*/ 11354986 w 12192000"/>
              <a:gd name="connsiteY159" fmla="*/ 164828 h 910624"/>
              <a:gd name="connsiteX160" fmla="*/ 11349751 w 12192000"/>
              <a:gd name="connsiteY160" fmla="*/ 159406 h 910624"/>
              <a:gd name="connsiteX161" fmla="*/ 10931520 w 12192000"/>
              <a:gd name="connsiteY161" fmla="*/ 265 h 910624"/>
              <a:gd name="connsiteX162" fmla="*/ 10940144 w 12192000"/>
              <a:gd name="connsiteY162" fmla="*/ 2929 h 910624"/>
              <a:gd name="connsiteX163" fmla="*/ 10943321 w 12192000"/>
              <a:gd name="connsiteY163" fmla="*/ 6668 h 910624"/>
              <a:gd name="connsiteX164" fmla="*/ 10943695 w 12192000"/>
              <a:gd name="connsiteY164" fmla="*/ 30224 h 910624"/>
              <a:gd name="connsiteX165" fmla="*/ 10937526 w 12192000"/>
              <a:gd name="connsiteY165" fmla="*/ 48731 h 910624"/>
              <a:gd name="connsiteX166" fmla="*/ 10936218 w 12192000"/>
              <a:gd name="connsiteY166" fmla="*/ 54901 h 910624"/>
              <a:gd name="connsiteX167" fmla="*/ 10930983 w 12192000"/>
              <a:gd name="connsiteY167" fmla="*/ 47797 h 910624"/>
              <a:gd name="connsiteX168" fmla="*/ 10930422 w 12192000"/>
              <a:gd name="connsiteY168" fmla="*/ 68175 h 910624"/>
              <a:gd name="connsiteX169" fmla="*/ 10937713 w 12192000"/>
              <a:gd name="connsiteY169" fmla="*/ 79765 h 910624"/>
              <a:gd name="connsiteX170" fmla="*/ 10973794 w 12192000"/>
              <a:gd name="connsiteY170" fmla="*/ 105751 h 910624"/>
              <a:gd name="connsiteX171" fmla="*/ 10977346 w 12192000"/>
              <a:gd name="connsiteY171" fmla="*/ 109864 h 910624"/>
              <a:gd name="connsiteX172" fmla="*/ 11013802 w 12192000"/>
              <a:gd name="connsiteY172" fmla="*/ 137159 h 910624"/>
              <a:gd name="connsiteX173" fmla="*/ 11039975 w 12192000"/>
              <a:gd name="connsiteY173" fmla="*/ 163145 h 910624"/>
              <a:gd name="connsiteX174" fmla="*/ 11087834 w 12192000"/>
              <a:gd name="connsiteY174" fmla="*/ 197731 h 910624"/>
              <a:gd name="connsiteX175" fmla="*/ 11181870 w 12192000"/>
              <a:gd name="connsiteY175" fmla="*/ 189131 h 910624"/>
              <a:gd name="connsiteX176" fmla="*/ 11210660 w 12192000"/>
              <a:gd name="connsiteY176" fmla="*/ 156041 h 910624"/>
              <a:gd name="connsiteX177" fmla="*/ 11217204 w 12192000"/>
              <a:gd name="connsiteY177" fmla="*/ 145011 h 910624"/>
              <a:gd name="connsiteX178" fmla="*/ 11235712 w 12192000"/>
              <a:gd name="connsiteY178" fmla="*/ 107621 h 910624"/>
              <a:gd name="connsiteX179" fmla="*/ 11240946 w 12192000"/>
              <a:gd name="connsiteY179" fmla="*/ 77335 h 910624"/>
              <a:gd name="connsiteX180" fmla="*/ 11252911 w 12192000"/>
              <a:gd name="connsiteY180" fmla="*/ 63875 h 910624"/>
              <a:gd name="connsiteX181" fmla="*/ 11248798 w 12192000"/>
              <a:gd name="connsiteY181" fmla="*/ 58827 h 910624"/>
              <a:gd name="connsiteX182" fmla="*/ 11254220 w 12192000"/>
              <a:gd name="connsiteY182" fmla="*/ 58453 h 910624"/>
              <a:gd name="connsiteX183" fmla="*/ 11256650 w 12192000"/>
              <a:gd name="connsiteY183" fmla="*/ 60136 h 910624"/>
              <a:gd name="connsiteX184" fmla="*/ 11279458 w 12192000"/>
              <a:gd name="connsiteY184" fmla="*/ 63501 h 910624"/>
              <a:gd name="connsiteX185" fmla="*/ 11317035 w 12192000"/>
              <a:gd name="connsiteY185" fmla="*/ 66305 h 910624"/>
              <a:gd name="connsiteX186" fmla="*/ 11329186 w 12192000"/>
              <a:gd name="connsiteY186" fmla="*/ 70605 h 910624"/>
              <a:gd name="connsiteX187" fmla="*/ 11336665 w 12192000"/>
              <a:gd name="connsiteY187" fmla="*/ 72848 h 910624"/>
              <a:gd name="connsiteX188" fmla="*/ 11374428 w 12192000"/>
              <a:gd name="connsiteY188" fmla="*/ 73222 h 910624"/>
              <a:gd name="connsiteX189" fmla="*/ 11397236 w 12192000"/>
              <a:gd name="connsiteY189" fmla="*/ 74157 h 910624"/>
              <a:gd name="connsiteX190" fmla="*/ 11411632 w 12192000"/>
              <a:gd name="connsiteY190" fmla="*/ 80887 h 910624"/>
              <a:gd name="connsiteX191" fmla="*/ 11431822 w 12192000"/>
              <a:gd name="connsiteY191" fmla="*/ 116595 h 910624"/>
              <a:gd name="connsiteX192" fmla="*/ 11428457 w 12192000"/>
              <a:gd name="connsiteY192" fmla="*/ 136037 h 910624"/>
              <a:gd name="connsiteX193" fmla="*/ 11425092 w 12192000"/>
              <a:gd name="connsiteY193" fmla="*/ 135103 h 910624"/>
              <a:gd name="connsiteX194" fmla="*/ 11421353 w 12192000"/>
              <a:gd name="connsiteY194" fmla="*/ 139029 h 910624"/>
              <a:gd name="connsiteX195" fmla="*/ 11401350 w 12192000"/>
              <a:gd name="connsiteY195" fmla="*/ 152489 h 910624"/>
              <a:gd name="connsiteX196" fmla="*/ 11380224 w 12192000"/>
              <a:gd name="connsiteY196" fmla="*/ 155293 h 910624"/>
              <a:gd name="connsiteX197" fmla="*/ 11358912 w 12192000"/>
              <a:gd name="connsiteY197" fmla="*/ 174549 h 910624"/>
              <a:gd name="connsiteX198" fmla="*/ 11358164 w 12192000"/>
              <a:gd name="connsiteY198" fmla="*/ 181840 h 910624"/>
              <a:gd name="connsiteX199" fmla="*/ 11352742 w 12192000"/>
              <a:gd name="connsiteY199" fmla="*/ 221100 h 910624"/>
              <a:gd name="connsiteX200" fmla="*/ 11351995 w 12192000"/>
              <a:gd name="connsiteY200" fmla="*/ 256620 h 910624"/>
              <a:gd name="connsiteX201" fmla="*/ 11363399 w 12192000"/>
              <a:gd name="connsiteY201" fmla="*/ 347104 h 910624"/>
              <a:gd name="connsiteX202" fmla="*/ 11399854 w 12192000"/>
              <a:gd name="connsiteY202" fmla="*/ 420389 h 910624"/>
              <a:gd name="connsiteX203" fmla="*/ 11514454 w 12192000"/>
              <a:gd name="connsiteY203" fmla="*/ 454975 h 910624"/>
              <a:gd name="connsiteX204" fmla="*/ 11525298 w 12192000"/>
              <a:gd name="connsiteY204" fmla="*/ 443758 h 910624"/>
              <a:gd name="connsiteX205" fmla="*/ 11537449 w 12192000"/>
              <a:gd name="connsiteY205" fmla="*/ 387299 h 910624"/>
              <a:gd name="connsiteX206" fmla="*/ 11538010 w 12192000"/>
              <a:gd name="connsiteY206" fmla="*/ 373464 h 910624"/>
              <a:gd name="connsiteX207" fmla="*/ 11532402 w 12192000"/>
              <a:gd name="connsiteY207" fmla="*/ 322614 h 910624"/>
              <a:gd name="connsiteX208" fmla="*/ 11533150 w 12192000"/>
              <a:gd name="connsiteY208" fmla="*/ 320184 h 910624"/>
              <a:gd name="connsiteX209" fmla="*/ 11534271 w 12192000"/>
              <a:gd name="connsiteY209" fmla="*/ 314949 h 910624"/>
              <a:gd name="connsiteX210" fmla="*/ 11551844 w 12192000"/>
              <a:gd name="connsiteY210" fmla="*/ 281298 h 910624"/>
              <a:gd name="connsiteX211" fmla="*/ 11568109 w 12192000"/>
              <a:gd name="connsiteY211" fmla="*/ 272137 h 910624"/>
              <a:gd name="connsiteX212" fmla="*/ 11574465 w 12192000"/>
              <a:gd name="connsiteY212" fmla="*/ 255873 h 910624"/>
              <a:gd name="connsiteX213" fmla="*/ 11576709 w 12192000"/>
              <a:gd name="connsiteY213" fmla="*/ 255312 h 910624"/>
              <a:gd name="connsiteX214" fmla="*/ 11578765 w 12192000"/>
              <a:gd name="connsiteY214" fmla="*/ 239608 h 910624"/>
              <a:gd name="connsiteX215" fmla="*/ 11575587 w 12192000"/>
              <a:gd name="connsiteY215" fmla="*/ 231756 h 910624"/>
              <a:gd name="connsiteX216" fmla="*/ 11567735 w 12192000"/>
              <a:gd name="connsiteY216" fmla="*/ 236430 h 910624"/>
              <a:gd name="connsiteX217" fmla="*/ 11562688 w 12192000"/>
              <a:gd name="connsiteY217" fmla="*/ 238486 h 910624"/>
              <a:gd name="connsiteX218" fmla="*/ 11563248 w 12192000"/>
              <a:gd name="connsiteY218" fmla="*/ 208948 h 910624"/>
              <a:gd name="connsiteX219" fmla="*/ 11576522 w 12192000"/>
              <a:gd name="connsiteY219" fmla="*/ 198666 h 910624"/>
              <a:gd name="connsiteX220" fmla="*/ 11578952 w 12192000"/>
              <a:gd name="connsiteY220" fmla="*/ 186140 h 910624"/>
              <a:gd name="connsiteX221" fmla="*/ 11571100 w 12192000"/>
              <a:gd name="connsiteY221" fmla="*/ 171184 h 910624"/>
              <a:gd name="connsiteX222" fmla="*/ 11574465 w 12192000"/>
              <a:gd name="connsiteY222" fmla="*/ 153050 h 910624"/>
              <a:gd name="connsiteX223" fmla="*/ 11578578 w 12192000"/>
              <a:gd name="connsiteY223" fmla="*/ 129868 h 910624"/>
              <a:gd name="connsiteX224" fmla="*/ 11575400 w 12192000"/>
              <a:gd name="connsiteY224" fmla="*/ 124073 h 910624"/>
              <a:gd name="connsiteX225" fmla="*/ 11572409 w 12192000"/>
              <a:gd name="connsiteY225" fmla="*/ 124073 h 910624"/>
              <a:gd name="connsiteX226" fmla="*/ 11572409 w 12192000"/>
              <a:gd name="connsiteY226" fmla="*/ 122390 h 910624"/>
              <a:gd name="connsiteX227" fmla="*/ 11582878 w 12192000"/>
              <a:gd name="connsiteY227" fmla="*/ 105004 h 910624"/>
              <a:gd name="connsiteX228" fmla="*/ 11595591 w 12192000"/>
              <a:gd name="connsiteY228" fmla="*/ 97339 h 910624"/>
              <a:gd name="connsiteX229" fmla="*/ 11666258 w 12192000"/>
              <a:gd name="connsiteY229" fmla="*/ 134916 h 910624"/>
              <a:gd name="connsiteX230" fmla="*/ 11667754 w 12192000"/>
              <a:gd name="connsiteY230" fmla="*/ 137159 h 910624"/>
              <a:gd name="connsiteX231" fmla="*/ 11668875 w 12192000"/>
              <a:gd name="connsiteY231" fmla="*/ 163893 h 910624"/>
              <a:gd name="connsiteX232" fmla="*/ 11675231 w 12192000"/>
              <a:gd name="connsiteY232" fmla="*/ 182588 h 910624"/>
              <a:gd name="connsiteX233" fmla="*/ 11694861 w 12192000"/>
              <a:gd name="connsiteY233" fmla="*/ 195114 h 910624"/>
              <a:gd name="connsiteX234" fmla="*/ 11716174 w 12192000"/>
              <a:gd name="connsiteY234" fmla="*/ 226334 h 910624"/>
              <a:gd name="connsiteX235" fmla="*/ 11733747 w 12192000"/>
              <a:gd name="connsiteY235" fmla="*/ 283167 h 910624"/>
              <a:gd name="connsiteX236" fmla="*/ 11737673 w 12192000"/>
              <a:gd name="connsiteY236" fmla="*/ 337383 h 910624"/>
              <a:gd name="connsiteX237" fmla="*/ 11735804 w 12192000"/>
              <a:gd name="connsiteY237" fmla="*/ 409172 h 910624"/>
              <a:gd name="connsiteX238" fmla="*/ 11742534 w 12192000"/>
              <a:gd name="connsiteY238" fmla="*/ 502273 h 910624"/>
              <a:gd name="connsiteX239" fmla="*/ 11749451 w 12192000"/>
              <a:gd name="connsiteY239" fmla="*/ 573875 h 910624"/>
              <a:gd name="connsiteX240" fmla="*/ 11743094 w 12192000"/>
              <a:gd name="connsiteY240" fmla="*/ 614069 h 910624"/>
              <a:gd name="connsiteX241" fmla="*/ 11740477 w 12192000"/>
              <a:gd name="connsiteY241" fmla="*/ 624539 h 910624"/>
              <a:gd name="connsiteX242" fmla="*/ 11732625 w 12192000"/>
              <a:gd name="connsiteY242" fmla="*/ 663798 h 910624"/>
              <a:gd name="connsiteX243" fmla="*/ 11729634 w 12192000"/>
              <a:gd name="connsiteY243" fmla="*/ 674080 h 910624"/>
              <a:gd name="connsiteX244" fmla="*/ 11712248 w 12192000"/>
              <a:gd name="connsiteY244" fmla="*/ 697823 h 910624"/>
              <a:gd name="connsiteX245" fmla="*/ 11700283 w 12192000"/>
              <a:gd name="connsiteY245" fmla="*/ 726240 h 910624"/>
              <a:gd name="connsiteX246" fmla="*/ 11704957 w 12192000"/>
              <a:gd name="connsiteY246" fmla="*/ 730353 h 910624"/>
              <a:gd name="connsiteX247" fmla="*/ 11717330 w 12192000"/>
              <a:gd name="connsiteY247" fmla="*/ 732929 h 910624"/>
              <a:gd name="connsiteX248" fmla="*/ 12192000 w 12192000"/>
              <a:gd name="connsiteY248" fmla="*/ 732929 h 910624"/>
              <a:gd name="connsiteX249" fmla="*/ 12192000 w 12192000"/>
              <a:gd name="connsiteY249" fmla="*/ 825550 h 910624"/>
              <a:gd name="connsiteX250" fmla="*/ 12185781 w 12192000"/>
              <a:gd name="connsiteY250" fmla="*/ 910624 h 910624"/>
              <a:gd name="connsiteX251" fmla="*/ 0 w 12192000"/>
              <a:gd name="connsiteY251" fmla="*/ 908775 h 910624"/>
              <a:gd name="connsiteX252" fmla="*/ 0 w 12192000"/>
              <a:gd name="connsiteY252" fmla="*/ 732929 h 910624"/>
              <a:gd name="connsiteX253" fmla="*/ 10184483 w 12192000"/>
              <a:gd name="connsiteY253" fmla="*/ 732929 h 910624"/>
              <a:gd name="connsiteX254" fmla="*/ 10336481 w 12192000"/>
              <a:gd name="connsiteY254" fmla="*/ 714462 h 910624"/>
              <a:gd name="connsiteX255" fmla="*/ 10349568 w 12192000"/>
              <a:gd name="connsiteY255" fmla="*/ 713901 h 910624"/>
              <a:gd name="connsiteX256" fmla="*/ 10356111 w 12192000"/>
              <a:gd name="connsiteY256" fmla="*/ 709414 h 910624"/>
              <a:gd name="connsiteX257" fmla="*/ 10354615 w 12192000"/>
              <a:gd name="connsiteY257" fmla="*/ 679128 h 910624"/>
              <a:gd name="connsiteX258" fmla="*/ 10358167 w 12192000"/>
              <a:gd name="connsiteY258" fmla="*/ 520594 h 910624"/>
              <a:gd name="connsiteX259" fmla="*/ 10372188 w 12192000"/>
              <a:gd name="connsiteY259" fmla="*/ 482269 h 910624"/>
              <a:gd name="connsiteX260" fmla="*/ 10396679 w 12192000"/>
              <a:gd name="connsiteY260" fmla="*/ 451984 h 910624"/>
              <a:gd name="connsiteX261" fmla="*/ 10447903 w 12192000"/>
              <a:gd name="connsiteY261" fmla="*/ 334765 h 910624"/>
              <a:gd name="connsiteX262" fmla="*/ 10448464 w 12192000"/>
              <a:gd name="connsiteY262" fmla="*/ 261107 h 910624"/>
              <a:gd name="connsiteX263" fmla="*/ 10446408 w 12192000"/>
              <a:gd name="connsiteY263" fmla="*/ 225774 h 910624"/>
              <a:gd name="connsiteX264" fmla="*/ 10448464 w 12192000"/>
              <a:gd name="connsiteY264" fmla="*/ 215678 h 910624"/>
              <a:gd name="connsiteX265" fmla="*/ 10453512 w 12192000"/>
              <a:gd name="connsiteY265" fmla="*/ 201096 h 910624"/>
              <a:gd name="connsiteX266" fmla="*/ 10442856 w 12192000"/>
              <a:gd name="connsiteY266" fmla="*/ 229139 h 910624"/>
              <a:gd name="connsiteX267" fmla="*/ 10417991 w 12192000"/>
              <a:gd name="connsiteY267" fmla="*/ 307471 h 910624"/>
              <a:gd name="connsiteX268" fmla="*/ 10413318 w 12192000"/>
              <a:gd name="connsiteY268" fmla="*/ 312331 h 910624"/>
              <a:gd name="connsiteX269" fmla="*/ 10410513 w 12192000"/>
              <a:gd name="connsiteY269" fmla="*/ 310649 h 910624"/>
              <a:gd name="connsiteX270" fmla="*/ 10388266 w 12192000"/>
              <a:gd name="connsiteY270" fmla="*/ 406929 h 910624"/>
              <a:gd name="connsiteX271" fmla="*/ 10366767 w 12192000"/>
              <a:gd name="connsiteY271" fmla="*/ 418706 h 910624"/>
              <a:gd name="connsiteX272" fmla="*/ 10364337 w 12192000"/>
              <a:gd name="connsiteY272" fmla="*/ 417398 h 910624"/>
              <a:gd name="connsiteX273" fmla="*/ 10363963 w 12192000"/>
              <a:gd name="connsiteY273" fmla="*/ 416650 h 910624"/>
              <a:gd name="connsiteX274" fmla="*/ 10365458 w 12192000"/>
              <a:gd name="connsiteY274" fmla="*/ 415528 h 910624"/>
              <a:gd name="connsiteX275" fmla="*/ 10368263 w 12192000"/>
              <a:gd name="connsiteY275" fmla="*/ 397768 h 910624"/>
              <a:gd name="connsiteX276" fmla="*/ 10360784 w 12192000"/>
              <a:gd name="connsiteY276" fmla="*/ 413472 h 910624"/>
              <a:gd name="connsiteX277" fmla="*/ 10362841 w 12192000"/>
              <a:gd name="connsiteY277" fmla="*/ 393468 h 910624"/>
              <a:gd name="connsiteX278" fmla="*/ 10356298 w 12192000"/>
              <a:gd name="connsiteY278" fmla="*/ 413659 h 910624"/>
              <a:gd name="connsiteX279" fmla="*/ 10355737 w 12192000"/>
              <a:gd name="connsiteY279" fmla="*/ 411041 h 910624"/>
              <a:gd name="connsiteX280" fmla="*/ 10356671 w 12192000"/>
              <a:gd name="connsiteY280" fmla="*/ 393468 h 910624"/>
              <a:gd name="connsiteX281" fmla="*/ 10355176 w 12192000"/>
              <a:gd name="connsiteY281" fmla="*/ 360004 h 910624"/>
              <a:gd name="connsiteX282" fmla="*/ 10369010 w 12192000"/>
              <a:gd name="connsiteY282" fmla="*/ 311023 h 910624"/>
              <a:gd name="connsiteX283" fmla="*/ 10397053 w 12192000"/>
              <a:gd name="connsiteY283" fmla="*/ 275129 h 910624"/>
              <a:gd name="connsiteX284" fmla="*/ 10414252 w 12192000"/>
              <a:gd name="connsiteY284" fmla="*/ 237925 h 910624"/>
              <a:gd name="connsiteX285" fmla="*/ 10429582 w 12192000"/>
              <a:gd name="connsiteY285" fmla="*/ 193244 h 910624"/>
              <a:gd name="connsiteX286" fmla="*/ 10435751 w 12192000"/>
              <a:gd name="connsiteY286" fmla="*/ 178849 h 910624"/>
              <a:gd name="connsiteX287" fmla="*/ 10450521 w 12192000"/>
              <a:gd name="connsiteY287" fmla="*/ 160902 h 910624"/>
              <a:gd name="connsiteX288" fmla="*/ 10481368 w 12192000"/>
              <a:gd name="connsiteY288" fmla="*/ 133233 h 910624"/>
              <a:gd name="connsiteX289" fmla="*/ 10489406 w 12192000"/>
              <a:gd name="connsiteY289" fmla="*/ 118277 h 910624"/>
              <a:gd name="connsiteX290" fmla="*/ 10506232 w 12192000"/>
              <a:gd name="connsiteY290" fmla="*/ 95282 h 910624"/>
              <a:gd name="connsiteX291" fmla="*/ 10529227 w 12192000"/>
              <a:gd name="connsiteY291" fmla="*/ 93039 h 910624"/>
              <a:gd name="connsiteX292" fmla="*/ 10577460 w 12192000"/>
              <a:gd name="connsiteY292" fmla="*/ 80139 h 910624"/>
              <a:gd name="connsiteX293" fmla="*/ 10582321 w 12192000"/>
              <a:gd name="connsiteY293" fmla="*/ 68361 h 910624"/>
              <a:gd name="connsiteX294" fmla="*/ 10581947 w 12192000"/>
              <a:gd name="connsiteY294" fmla="*/ 62005 h 910624"/>
              <a:gd name="connsiteX295" fmla="*/ 10581572 w 12192000"/>
              <a:gd name="connsiteY295" fmla="*/ 47984 h 910624"/>
              <a:gd name="connsiteX296" fmla="*/ 10576899 w 12192000"/>
              <a:gd name="connsiteY296" fmla="*/ 34336 h 910624"/>
              <a:gd name="connsiteX297" fmla="*/ 10572599 w 12192000"/>
              <a:gd name="connsiteY297" fmla="*/ 17137 h 910624"/>
              <a:gd name="connsiteX298" fmla="*/ 10579329 w 12192000"/>
              <a:gd name="connsiteY298" fmla="*/ 1246 h 910624"/>
              <a:gd name="connsiteX299" fmla="*/ 10594846 w 12192000"/>
              <a:gd name="connsiteY299" fmla="*/ 6107 h 910624"/>
              <a:gd name="connsiteX300" fmla="*/ 10632984 w 12192000"/>
              <a:gd name="connsiteY300" fmla="*/ 23867 h 910624"/>
              <a:gd name="connsiteX301" fmla="*/ 10701595 w 12192000"/>
              <a:gd name="connsiteY301" fmla="*/ 30971 h 910624"/>
              <a:gd name="connsiteX302" fmla="*/ 10770392 w 12192000"/>
              <a:gd name="connsiteY302" fmla="*/ 33215 h 910624"/>
              <a:gd name="connsiteX303" fmla="*/ 10898080 w 12192000"/>
              <a:gd name="connsiteY303" fmla="*/ 20689 h 910624"/>
              <a:gd name="connsiteX304" fmla="*/ 10923878 w 12192000"/>
              <a:gd name="connsiteY304" fmla="*/ 5172 h 910624"/>
              <a:gd name="connsiteX305" fmla="*/ 10931520 w 12192000"/>
              <a:gd name="connsiteY305" fmla="*/ 265 h 910624"/>
              <a:gd name="connsiteX0" fmla="*/ 11634616 w 12192000"/>
              <a:gd name="connsiteY0" fmla="*/ 695510 h 910624"/>
              <a:gd name="connsiteX1" fmla="*/ 11628681 w 12192000"/>
              <a:gd name="connsiteY1" fmla="*/ 699880 h 910624"/>
              <a:gd name="connsiteX2" fmla="*/ 11627185 w 12192000"/>
              <a:gd name="connsiteY2" fmla="*/ 725492 h 910624"/>
              <a:gd name="connsiteX3" fmla="*/ 11644384 w 12192000"/>
              <a:gd name="connsiteY3" fmla="*/ 729979 h 910624"/>
              <a:gd name="connsiteX4" fmla="*/ 11651863 w 12192000"/>
              <a:gd name="connsiteY4" fmla="*/ 730913 h 910624"/>
              <a:gd name="connsiteX5" fmla="*/ 11663080 w 12192000"/>
              <a:gd name="connsiteY5" fmla="*/ 719883 h 910624"/>
              <a:gd name="connsiteX6" fmla="*/ 11662519 w 12192000"/>
              <a:gd name="connsiteY6" fmla="*/ 715209 h 910624"/>
              <a:gd name="connsiteX7" fmla="*/ 11641954 w 12192000"/>
              <a:gd name="connsiteY7" fmla="*/ 696328 h 910624"/>
              <a:gd name="connsiteX8" fmla="*/ 11634616 w 12192000"/>
              <a:gd name="connsiteY8" fmla="*/ 695510 h 910624"/>
              <a:gd name="connsiteX9" fmla="*/ 11559135 w 12192000"/>
              <a:gd name="connsiteY9" fmla="*/ 473903 h 910624"/>
              <a:gd name="connsiteX10" fmla="*/ 11555396 w 12192000"/>
              <a:gd name="connsiteY10" fmla="*/ 476100 h 910624"/>
              <a:gd name="connsiteX11" fmla="*/ 11542684 w 12192000"/>
              <a:gd name="connsiteY11" fmla="*/ 481895 h 910624"/>
              <a:gd name="connsiteX12" fmla="*/ 11525110 w 12192000"/>
              <a:gd name="connsiteY12" fmla="*/ 505078 h 910624"/>
              <a:gd name="connsiteX13" fmla="*/ 11524736 w 12192000"/>
              <a:gd name="connsiteY13" fmla="*/ 515360 h 910624"/>
              <a:gd name="connsiteX14" fmla="*/ 11519876 w 12192000"/>
              <a:gd name="connsiteY14" fmla="*/ 555928 h 910624"/>
              <a:gd name="connsiteX15" fmla="*/ 11506976 w 12192000"/>
              <a:gd name="connsiteY15" fmla="*/ 603787 h 910624"/>
              <a:gd name="connsiteX16" fmla="*/ 11503611 w 12192000"/>
              <a:gd name="connsiteY16" fmla="*/ 628652 h 910624"/>
              <a:gd name="connsiteX17" fmla="*/ 11498190 w 12192000"/>
              <a:gd name="connsiteY17" fmla="*/ 677072 h 910624"/>
              <a:gd name="connsiteX18" fmla="*/ 11491646 w 12192000"/>
              <a:gd name="connsiteY18" fmla="*/ 701375 h 910624"/>
              <a:gd name="connsiteX19" fmla="*/ 11500246 w 12192000"/>
              <a:gd name="connsiteY19" fmla="*/ 714275 h 910624"/>
              <a:gd name="connsiteX20" fmla="*/ 11579139 w 12192000"/>
              <a:gd name="connsiteY20" fmla="*/ 722314 h 910624"/>
              <a:gd name="connsiteX21" fmla="*/ 11601573 w 12192000"/>
              <a:gd name="connsiteY21" fmla="*/ 701188 h 910624"/>
              <a:gd name="connsiteX22" fmla="*/ 11592039 w 12192000"/>
              <a:gd name="connsiteY22" fmla="*/ 685298 h 910624"/>
              <a:gd name="connsiteX23" fmla="*/ 11574652 w 12192000"/>
              <a:gd name="connsiteY23" fmla="*/ 650525 h 910624"/>
              <a:gd name="connsiteX24" fmla="*/ 11575400 w 12192000"/>
              <a:gd name="connsiteY24" fmla="*/ 643234 h 910624"/>
              <a:gd name="connsiteX25" fmla="*/ 11572035 w 12192000"/>
              <a:gd name="connsiteY25" fmla="*/ 635008 h 910624"/>
              <a:gd name="connsiteX26" fmla="*/ 11560257 w 12192000"/>
              <a:gd name="connsiteY26" fmla="*/ 640990 h 910624"/>
              <a:gd name="connsiteX27" fmla="*/ 11552218 w 12192000"/>
              <a:gd name="connsiteY27" fmla="*/ 643047 h 910624"/>
              <a:gd name="connsiteX28" fmla="*/ 11546797 w 12192000"/>
              <a:gd name="connsiteY28" fmla="*/ 630708 h 910624"/>
              <a:gd name="connsiteX29" fmla="*/ 11548105 w 12192000"/>
              <a:gd name="connsiteY29" fmla="*/ 604535 h 910624"/>
              <a:gd name="connsiteX30" fmla="*/ 11563248 w 12192000"/>
              <a:gd name="connsiteY30" fmla="*/ 482269 h 910624"/>
              <a:gd name="connsiteX31" fmla="*/ 11562874 w 12192000"/>
              <a:gd name="connsiteY31" fmla="*/ 474230 h 910624"/>
              <a:gd name="connsiteX32" fmla="*/ 11559135 w 12192000"/>
              <a:gd name="connsiteY32" fmla="*/ 473903 h 910624"/>
              <a:gd name="connsiteX33" fmla="*/ 11566614 w 12192000"/>
              <a:gd name="connsiteY33" fmla="*/ 432915 h 910624"/>
              <a:gd name="connsiteX34" fmla="*/ 11534832 w 12192000"/>
              <a:gd name="connsiteY34" fmla="*/ 477783 h 910624"/>
              <a:gd name="connsiteX35" fmla="*/ 11566614 w 12192000"/>
              <a:gd name="connsiteY35" fmla="*/ 432915 h 910624"/>
              <a:gd name="connsiteX36" fmla="*/ 11397236 w 12192000"/>
              <a:gd name="connsiteY36" fmla="*/ 427493 h 910624"/>
              <a:gd name="connsiteX37" fmla="*/ 11415558 w 12192000"/>
              <a:gd name="connsiteY37" fmla="*/ 452544 h 910624"/>
              <a:gd name="connsiteX38" fmla="*/ 11502676 w 12192000"/>
              <a:gd name="connsiteY38" fmla="*/ 486756 h 910624"/>
              <a:gd name="connsiteX39" fmla="*/ 11513333 w 12192000"/>
              <a:gd name="connsiteY39" fmla="*/ 482269 h 910624"/>
              <a:gd name="connsiteX40" fmla="*/ 11520063 w 12192000"/>
              <a:gd name="connsiteY40" fmla="*/ 459835 h 910624"/>
              <a:gd name="connsiteX41" fmla="*/ 11397236 w 12192000"/>
              <a:gd name="connsiteY41" fmla="*/ 427493 h 910624"/>
              <a:gd name="connsiteX42" fmla="*/ 10946687 w 12192000"/>
              <a:gd name="connsiteY42" fmla="*/ 423941 h 910624"/>
              <a:gd name="connsiteX43" fmla="*/ 10942386 w 12192000"/>
              <a:gd name="connsiteY43" fmla="*/ 428241 h 910624"/>
              <a:gd name="connsiteX44" fmla="*/ 10897893 w 12192000"/>
              <a:gd name="connsiteY44" fmla="*/ 500778 h 910624"/>
              <a:gd name="connsiteX45" fmla="*/ 10888732 w 12192000"/>
              <a:gd name="connsiteY45" fmla="*/ 530876 h 910624"/>
              <a:gd name="connsiteX46" fmla="*/ 10876394 w 12192000"/>
              <a:gd name="connsiteY46" fmla="*/ 565275 h 910624"/>
              <a:gd name="connsiteX47" fmla="*/ 10840686 w 12192000"/>
              <a:gd name="connsiteY47" fmla="*/ 659311 h 910624"/>
              <a:gd name="connsiteX48" fmla="*/ 10840312 w 12192000"/>
              <a:gd name="connsiteY48" fmla="*/ 679689 h 910624"/>
              <a:gd name="connsiteX49" fmla="*/ 10848164 w 12192000"/>
              <a:gd name="connsiteY49" fmla="*/ 687167 h 910624"/>
              <a:gd name="connsiteX50" fmla="*/ 10866859 w 12192000"/>
              <a:gd name="connsiteY50" fmla="*/ 686606 h 910624"/>
              <a:gd name="connsiteX51" fmla="*/ 11009689 w 12192000"/>
              <a:gd name="connsiteY51" fmla="*/ 686606 h 910624"/>
              <a:gd name="connsiteX52" fmla="*/ 11048948 w 12192000"/>
              <a:gd name="connsiteY52" fmla="*/ 686980 h 910624"/>
              <a:gd name="connsiteX53" fmla="*/ 11054931 w 12192000"/>
              <a:gd name="connsiteY53" fmla="*/ 681559 h 910624"/>
              <a:gd name="connsiteX54" fmla="*/ 10998846 w 12192000"/>
              <a:gd name="connsiteY54" fmla="*/ 577240 h 910624"/>
              <a:gd name="connsiteX55" fmla="*/ 10985572 w 12192000"/>
              <a:gd name="connsiteY55" fmla="*/ 545459 h 910624"/>
              <a:gd name="connsiteX56" fmla="*/ 10981272 w 12192000"/>
              <a:gd name="connsiteY56" fmla="*/ 514051 h 910624"/>
              <a:gd name="connsiteX57" fmla="*/ 10950238 w 12192000"/>
              <a:gd name="connsiteY57" fmla="*/ 428989 h 910624"/>
              <a:gd name="connsiteX58" fmla="*/ 10946687 w 12192000"/>
              <a:gd name="connsiteY58" fmla="*/ 423941 h 910624"/>
              <a:gd name="connsiteX59" fmla="*/ 11552779 w 12192000"/>
              <a:gd name="connsiteY59" fmla="*/ 389729 h 910624"/>
              <a:gd name="connsiteX60" fmla="*/ 11548853 w 12192000"/>
              <a:gd name="connsiteY60" fmla="*/ 393468 h 910624"/>
              <a:gd name="connsiteX61" fmla="*/ 11541375 w 12192000"/>
              <a:gd name="connsiteY61" fmla="*/ 436654 h 910624"/>
              <a:gd name="connsiteX62" fmla="*/ 11544180 w 12192000"/>
              <a:gd name="connsiteY62" fmla="*/ 440579 h 910624"/>
              <a:gd name="connsiteX63" fmla="*/ 11569604 w 12192000"/>
              <a:gd name="connsiteY63" fmla="*/ 410854 h 910624"/>
              <a:gd name="connsiteX64" fmla="*/ 11552779 w 12192000"/>
              <a:gd name="connsiteY64" fmla="*/ 389729 h 910624"/>
              <a:gd name="connsiteX65" fmla="*/ 10553296 w 12192000"/>
              <a:gd name="connsiteY65" fmla="*/ 389238 h 910624"/>
              <a:gd name="connsiteX66" fmla="*/ 10546613 w 12192000"/>
              <a:gd name="connsiteY66" fmla="*/ 392159 h 910624"/>
              <a:gd name="connsiteX67" fmla="*/ 10495015 w 12192000"/>
              <a:gd name="connsiteY67" fmla="*/ 432540 h 910624"/>
              <a:gd name="connsiteX68" fmla="*/ 10419487 w 12192000"/>
              <a:gd name="connsiteY68" fmla="*/ 513677 h 910624"/>
              <a:gd name="connsiteX69" fmla="*/ 10408831 w 12192000"/>
              <a:gd name="connsiteY69" fmla="*/ 548824 h 910624"/>
              <a:gd name="connsiteX70" fmla="*/ 10406027 w 12192000"/>
              <a:gd name="connsiteY70" fmla="*/ 564341 h 910624"/>
              <a:gd name="connsiteX71" fmla="*/ 10395183 w 12192000"/>
              <a:gd name="connsiteY71" fmla="*/ 656881 h 910624"/>
              <a:gd name="connsiteX72" fmla="*/ 10400605 w 12192000"/>
              <a:gd name="connsiteY72" fmla="*/ 701375 h 910624"/>
              <a:gd name="connsiteX73" fmla="*/ 10411448 w 12192000"/>
              <a:gd name="connsiteY73" fmla="*/ 710910 h 910624"/>
              <a:gd name="connsiteX74" fmla="*/ 10487911 w 12192000"/>
              <a:gd name="connsiteY74" fmla="*/ 705488 h 910624"/>
              <a:gd name="connsiteX75" fmla="*/ 10681778 w 12192000"/>
              <a:gd name="connsiteY75" fmla="*/ 693336 h 910624"/>
              <a:gd name="connsiteX76" fmla="*/ 10697669 w 12192000"/>
              <a:gd name="connsiteY76" fmla="*/ 681933 h 910624"/>
              <a:gd name="connsiteX77" fmla="*/ 10679348 w 12192000"/>
              <a:gd name="connsiteY77" fmla="*/ 672585 h 910624"/>
              <a:gd name="connsiteX78" fmla="*/ 10589238 w 12192000"/>
              <a:gd name="connsiteY78" fmla="*/ 551067 h 910624"/>
              <a:gd name="connsiteX79" fmla="*/ 10563812 w 12192000"/>
              <a:gd name="connsiteY79" fmla="*/ 480213 h 910624"/>
              <a:gd name="connsiteX80" fmla="*/ 10556895 w 12192000"/>
              <a:gd name="connsiteY80" fmla="*/ 395711 h 910624"/>
              <a:gd name="connsiteX81" fmla="*/ 10553296 w 12192000"/>
              <a:gd name="connsiteY81" fmla="*/ 389238 h 910624"/>
              <a:gd name="connsiteX82" fmla="*/ 10641210 w 12192000"/>
              <a:gd name="connsiteY82" fmla="*/ 347478 h 910624"/>
              <a:gd name="connsiteX83" fmla="*/ 10632984 w 12192000"/>
              <a:gd name="connsiteY83" fmla="*/ 351404 h 910624"/>
              <a:gd name="connsiteX84" fmla="*/ 10627562 w 12192000"/>
              <a:gd name="connsiteY84" fmla="*/ 370847 h 910624"/>
              <a:gd name="connsiteX85" fmla="*/ 10624197 w 12192000"/>
              <a:gd name="connsiteY85" fmla="*/ 384494 h 910624"/>
              <a:gd name="connsiteX86" fmla="*/ 10619897 w 12192000"/>
              <a:gd name="connsiteY86" fmla="*/ 408237 h 910624"/>
              <a:gd name="connsiteX87" fmla="*/ 10618402 w 12192000"/>
              <a:gd name="connsiteY87" fmla="*/ 416276 h 910624"/>
              <a:gd name="connsiteX88" fmla="*/ 10614850 w 12192000"/>
              <a:gd name="connsiteY88" fmla="*/ 491617 h 910624"/>
              <a:gd name="connsiteX89" fmla="*/ 10628684 w 12192000"/>
              <a:gd name="connsiteY89" fmla="*/ 528446 h 910624"/>
              <a:gd name="connsiteX90" fmla="*/ 10636349 w 12192000"/>
              <a:gd name="connsiteY90" fmla="*/ 543215 h 910624"/>
              <a:gd name="connsiteX91" fmla="*/ 10660466 w 12192000"/>
              <a:gd name="connsiteY91" fmla="*/ 592383 h 910624"/>
              <a:gd name="connsiteX92" fmla="*/ 10713372 w 12192000"/>
              <a:gd name="connsiteY92" fmla="*/ 648842 h 910624"/>
              <a:gd name="connsiteX93" fmla="*/ 10729824 w 12192000"/>
              <a:gd name="connsiteY93" fmla="*/ 672024 h 910624"/>
              <a:gd name="connsiteX94" fmla="*/ 10734685 w 12192000"/>
              <a:gd name="connsiteY94" fmla="*/ 678567 h 910624"/>
              <a:gd name="connsiteX95" fmla="*/ 10779366 w 12192000"/>
              <a:gd name="connsiteY95" fmla="*/ 690719 h 910624"/>
              <a:gd name="connsiteX96" fmla="*/ 10807409 w 12192000"/>
              <a:gd name="connsiteY96" fmla="*/ 669781 h 910624"/>
              <a:gd name="connsiteX97" fmla="*/ 10813204 w 12192000"/>
              <a:gd name="connsiteY97" fmla="*/ 655012 h 910624"/>
              <a:gd name="connsiteX98" fmla="*/ 10833956 w 12192000"/>
              <a:gd name="connsiteY98" fmla="*/ 531811 h 910624"/>
              <a:gd name="connsiteX99" fmla="*/ 10842742 w 12192000"/>
              <a:gd name="connsiteY99" fmla="*/ 502086 h 910624"/>
              <a:gd name="connsiteX100" fmla="*/ 10859754 w 12192000"/>
              <a:gd name="connsiteY100" fmla="*/ 474604 h 910624"/>
              <a:gd name="connsiteX101" fmla="*/ 10892658 w 12192000"/>
              <a:gd name="connsiteY101" fmla="*/ 368790 h 910624"/>
              <a:gd name="connsiteX102" fmla="*/ 10885180 w 12192000"/>
              <a:gd name="connsiteY102" fmla="*/ 362621 h 910624"/>
              <a:gd name="connsiteX103" fmla="*/ 10836199 w 12192000"/>
              <a:gd name="connsiteY103" fmla="*/ 374025 h 910624"/>
              <a:gd name="connsiteX104" fmla="*/ 10791518 w 12192000"/>
              <a:gd name="connsiteY104" fmla="*/ 379634 h 910624"/>
              <a:gd name="connsiteX105" fmla="*/ 10745154 w 12192000"/>
              <a:gd name="connsiteY105" fmla="*/ 377016 h 910624"/>
              <a:gd name="connsiteX106" fmla="*/ 10727020 w 12192000"/>
              <a:gd name="connsiteY106" fmla="*/ 374586 h 910624"/>
              <a:gd name="connsiteX107" fmla="*/ 10711503 w 12192000"/>
              <a:gd name="connsiteY107" fmla="*/ 371408 h 910624"/>
              <a:gd name="connsiteX108" fmla="*/ 10693369 w 12192000"/>
              <a:gd name="connsiteY108" fmla="*/ 367108 h 910624"/>
              <a:gd name="connsiteX109" fmla="*/ 10653735 w 12192000"/>
              <a:gd name="connsiteY109" fmla="*/ 352713 h 910624"/>
              <a:gd name="connsiteX110" fmla="*/ 10641210 w 12192000"/>
              <a:gd name="connsiteY110" fmla="*/ 347478 h 910624"/>
              <a:gd name="connsiteX111" fmla="*/ 10369758 w 12192000"/>
              <a:gd name="connsiteY111" fmla="*/ 338879 h 910624"/>
              <a:gd name="connsiteX112" fmla="*/ 10362654 w 12192000"/>
              <a:gd name="connsiteY112" fmla="*/ 357948 h 910624"/>
              <a:gd name="connsiteX113" fmla="*/ 10364898 w 12192000"/>
              <a:gd name="connsiteY113" fmla="*/ 358695 h 910624"/>
              <a:gd name="connsiteX114" fmla="*/ 10369758 w 12192000"/>
              <a:gd name="connsiteY114" fmla="*/ 338879 h 910624"/>
              <a:gd name="connsiteX115" fmla="*/ 11346424 w 12192000"/>
              <a:gd name="connsiteY115" fmla="*/ 288619 h 910624"/>
              <a:gd name="connsiteX116" fmla="*/ 11350474 w 12192000"/>
              <a:gd name="connsiteY116" fmla="*/ 306943 h 910624"/>
              <a:gd name="connsiteX117" fmla="*/ 11351060 w 12192000"/>
              <a:gd name="connsiteY117" fmla="*/ 322053 h 910624"/>
              <a:gd name="connsiteX118" fmla="*/ 11346424 w 12192000"/>
              <a:gd name="connsiteY118" fmla="*/ 288619 h 910624"/>
              <a:gd name="connsiteX119" fmla="*/ 11349751 w 12192000"/>
              <a:gd name="connsiteY119" fmla="*/ 159406 h 910624"/>
              <a:gd name="connsiteX120" fmla="*/ 11338160 w 12192000"/>
              <a:gd name="connsiteY120" fmla="*/ 178288 h 910624"/>
              <a:gd name="connsiteX121" fmla="*/ 11336104 w 12192000"/>
              <a:gd name="connsiteY121" fmla="*/ 214183 h 910624"/>
              <a:gd name="connsiteX122" fmla="*/ 11346424 w 12192000"/>
              <a:gd name="connsiteY122" fmla="*/ 288619 h 910624"/>
              <a:gd name="connsiteX123" fmla="*/ 11329934 w 12192000"/>
              <a:gd name="connsiteY123" fmla="*/ 213996 h 910624"/>
              <a:gd name="connsiteX124" fmla="*/ 11331617 w 12192000"/>
              <a:gd name="connsiteY124" fmla="*/ 176232 h 910624"/>
              <a:gd name="connsiteX125" fmla="*/ 11330682 w 12192000"/>
              <a:gd name="connsiteY125" fmla="*/ 166697 h 910624"/>
              <a:gd name="connsiteX126" fmla="*/ 11320587 w 12192000"/>
              <a:gd name="connsiteY126" fmla="*/ 169315 h 910624"/>
              <a:gd name="connsiteX127" fmla="*/ 11315166 w 12192000"/>
              <a:gd name="connsiteY127" fmla="*/ 172680 h 910624"/>
              <a:gd name="connsiteX128" fmla="*/ 11277776 w 12192000"/>
              <a:gd name="connsiteY128" fmla="*/ 204461 h 910624"/>
              <a:gd name="connsiteX129" fmla="*/ 11265436 w 12192000"/>
              <a:gd name="connsiteY129" fmla="*/ 217174 h 910624"/>
              <a:gd name="connsiteX130" fmla="*/ 11199630 w 12192000"/>
              <a:gd name="connsiteY130" fmla="*/ 287467 h 910624"/>
              <a:gd name="connsiteX131" fmla="*/ 11051004 w 12192000"/>
              <a:gd name="connsiteY131" fmla="*/ 311958 h 910624"/>
              <a:gd name="connsiteX132" fmla="*/ 11045770 w 12192000"/>
              <a:gd name="connsiteY132" fmla="*/ 310088 h 910624"/>
              <a:gd name="connsiteX133" fmla="*/ 11027636 w 12192000"/>
              <a:gd name="connsiteY133" fmla="*/ 345983 h 910624"/>
              <a:gd name="connsiteX134" fmla="*/ 11014175 w 12192000"/>
              <a:gd name="connsiteY134" fmla="*/ 376643 h 910624"/>
              <a:gd name="connsiteX135" fmla="*/ 11019036 w 12192000"/>
              <a:gd name="connsiteY135" fmla="*/ 430484 h 910624"/>
              <a:gd name="connsiteX136" fmla="*/ 11019036 w 12192000"/>
              <a:gd name="connsiteY136" fmla="*/ 430671 h 910624"/>
              <a:gd name="connsiteX137" fmla="*/ 11019784 w 12192000"/>
              <a:gd name="connsiteY137" fmla="*/ 435158 h 910624"/>
              <a:gd name="connsiteX138" fmla="*/ 11028197 w 12192000"/>
              <a:gd name="connsiteY138" fmla="*/ 513490 h 910624"/>
              <a:gd name="connsiteX139" fmla="*/ 11049322 w 12192000"/>
              <a:gd name="connsiteY139" fmla="*/ 556676 h 910624"/>
              <a:gd name="connsiteX140" fmla="*/ 11049883 w 12192000"/>
              <a:gd name="connsiteY140" fmla="*/ 566023 h 910624"/>
              <a:gd name="connsiteX141" fmla="*/ 11085590 w 12192000"/>
              <a:gd name="connsiteY141" fmla="*/ 679128 h 910624"/>
              <a:gd name="connsiteX142" fmla="*/ 11104472 w 12192000"/>
              <a:gd name="connsiteY142" fmla="*/ 689971 h 910624"/>
              <a:gd name="connsiteX143" fmla="*/ 11317035 w 12192000"/>
              <a:gd name="connsiteY143" fmla="*/ 699880 h 910624"/>
              <a:gd name="connsiteX144" fmla="*/ 11460986 w 12192000"/>
              <a:gd name="connsiteY144" fmla="*/ 711097 h 910624"/>
              <a:gd name="connsiteX145" fmla="*/ 11472764 w 12192000"/>
              <a:gd name="connsiteY145" fmla="*/ 703993 h 910624"/>
              <a:gd name="connsiteX146" fmla="*/ 11480056 w 12192000"/>
              <a:gd name="connsiteY146" fmla="*/ 653703 h 910624"/>
              <a:gd name="connsiteX147" fmla="*/ 11491272 w 12192000"/>
              <a:gd name="connsiteY147" fmla="*/ 594066 h 910624"/>
              <a:gd name="connsiteX148" fmla="*/ 11500620 w 12192000"/>
              <a:gd name="connsiteY148" fmla="*/ 565649 h 910624"/>
              <a:gd name="connsiteX149" fmla="*/ 11508659 w 12192000"/>
              <a:gd name="connsiteY149" fmla="*/ 503582 h 910624"/>
              <a:gd name="connsiteX150" fmla="*/ 11499124 w 12192000"/>
              <a:gd name="connsiteY150" fmla="*/ 492925 h 910624"/>
              <a:gd name="connsiteX151" fmla="*/ 11412193 w 12192000"/>
              <a:gd name="connsiteY151" fmla="*/ 457405 h 910624"/>
              <a:gd name="connsiteX152" fmla="*/ 11392189 w 12192000"/>
              <a:gd name="connsiteY152" fmla="*/ 434036 h 910624"/>
              <a:gd name="connsiteX153" fmla="*/ 11392002 w 12192000"/>
              <a:gd name="connsiteY153" fmla="*/ 434223 h 910624"/>
              <a:gd name="connsiteX154" fmla="*/ 11380785 w 12192000"/>
              <a:gd name="connsiteY154" fmla="*/ 413845 h 910624"/>
              <a:gd name="connsiteX155" fmla="*/ 11366950 w 12192000"/>
              <a:gd name="connsiteY155" fmla="*/ 381503 h 910624"/>
              <a:gd name="connsiteX156" fmla="*/ 11350474 w 12192000"/>
              <a:gd name="connsiteY156" fmla="*/ 306943 h 910624"/>
              <a:gd name="connsiteX157" fmla="*/ 11346947 w 12192000"/>
              <a:gd name="connsiteY157" fmla="*/ 216052 h 910624"/>
              <a:gd name="connsiteX158" fmla="*/ 11352369 w 12192000"/>
              <a:gd name="connsiteY158" fmla="*/ 178475 h 910624"/>
              <a:gd name="connsiteX159" fmla="*/ 11354986 w 12192000"/>
              <a:gd name="connsiteY159" fmla="*/ 164828 h 910624"/>
              <a:gd name="connsiteX160" fmla="*/ 11349751 w 12192000"/>
              <a:gd name="connsiteY160" fmla="*/ 159406 h 910624"/>
              <a:gd name="connsiteX161" fmla="*/ 10931520 w 12192000"/>
              <a:gd name="connsiteY161" fmla="*/ 265 h 910624"/>
              <a:gd name="connsiteX162" fmla="*/ 10940144 w 12192000"/>
              <a:gd name="connsiteY162" fmla="*/ 2929 h 910624"/>
              <a:gd name="connsiteX163" fmla="*/ 10943321 w 12192000"/>
              <a:gd name="connsiteY163" fmla="*/ 6668 h 910624"/>
              <a:gd name="connsiteX164" fmla="*/ 10943695 w 12192000"/>
              <a:gd name="connsiteY164" fmla="*/ 30224 h 910624"/>
              <a:gd name="connsiteX165" fmla="*/ 10937526 w 12192000"/>
              <a:gd name="connsiteY165" fmla="*/ 48731 h 910624"/>
              <a:gd name="connsiteX166" fmla="*/ 10936218 w 12192000"/>
              <a:gd name="connsiteY166" fmla="*/ 54901 h 910624"/>
              <a:gd name="connsiteX167" fmla="*/ 10930983 w 12192000"/>
              <a:gd name="connsiteY167" fmla="*/ 47797 h 910624"/>
              <a:gd name="connsiteX168" fmla="*/ 10930422 w 12192000"/>
              <a:gd name="connsiteY168" fmla="*/ 68175 h 910624"/>
              <a:gd name="connsiteX169" fmla="*/ 10937713 w 12192000"/>
              <a:gd name="connsiteY169" fmla="*/ 79765 h 910624"/>
              <a:gd name="connsiteX170" fmla="*/ 10973794 w 12192000"/>
              <a:gd name="connsiteY170" fmla="*/ 105751 h 910624"/>
              <a:gd name="connsiteX171" fmla="*/ 10977346 w 12192000"/>
              <a:gd name="connsiteY171" fmla="*/ 109864 h 910624"/>
              <a:gd name="connsiteX172" fmla="*/ 11013802 w 12192000"/>
              <a:gd name="connsiteY172" fmla="*/ 137159 h 910624"/>
              <a:gd name="connsiteX173" fmla="*/ 11039975 w 12192000"/>
              <a:gd name="connsiteY173" fmla="*/ 163145 h 910624"/>
              <a:gd name="connsiteX174" fmla="*/ 11087834 w 12192000"/>
              <a:gd name="connsiteY174" fmla="*/ 197731 h 910624"/>
              <a:gd name="connsiteX175" fmla="*/ 11181870 w 12192000"/>
              <a:gd name="connsiteY175" fmla="*/ 189131 h 910624"/>
              <a:gd name="connsiteX176" fmla="*/ 11210660 w 12192000"/>
              <a:gd name="connsiteY176" fmla="*/ 156041 h 910624"/>
              <a:gd name="connsiteX177" fmla="*/ 11217204 w 12192000"/>
              <a:gd name="connsiteY177" fmla="*/ 145011 h 910624"/>
              <a:gd name="connsiteX178" fmla="*/ 11235712 w 12192000"/>
              <a:gd name="connsiteY178" fmla="*/ 107621 h 910624"/>
              <a:gd name="connsiteX179" fmla="*/ 11240946 w 12192000"/>
              <a:gd name="connsiteY179" fmla="*/ 77335 h 910624"/>
              <a:gd name="connsiteX180" fmla="*/ 11252911 w 12192000"/>
              <a:gd name="connsiteY180" fmla="*/ 63875 h 910624"/>
              <a:gd name="connsiteX181" fmla="*/ 11248798 w 12192000"/>
              <a:gd name="connsiteY181" fmla="*/ 58827 h 910624"/>
              <a:gd name="connsiteX182" fmla="*/ 11254220 w 12192000"/>
              <a:gd name="connsiteY182" fmla="*/ 58453 h 910624"/>
              <a:gd name="connsiteX183" fmla="*/ 11256650 w 12192000"/>
              <a:gd name="connsiteY183" fmla="*/ 60136 h 910624"/>
              <a:gd name="connsiteX184" fmla="*/ 11279458 w 12192000"/>
              <a:gd name="connsiteY184" fmla="*/ 63501 h 910624"/>
              <a:gd name="connsiteX185" fmla="*/ 11317035 w 12192000"/>
              <a:gd name="connsiteY185" fmla="*/ 66305 h 910624"/>
              <a:gd name="connsiteX186" fmla="*/ 11329186 w 12192000"/>
              <a:gd name="connsiteY186" fmla="*/ 70605 h 910624"/>
              <a:gd name="connsiteX187" fmla="*/ 11336665 w 12192000"/>
              <a:gd name="connsiteY187" fmla="*/ 72848 h 910624"/>
              <a:gd name="connsiteX188" fmla="*/ 11374428 w 12192000"/>
              <a:gd name="connsiteY188" fmla="*/ 73222 h 910624"/>
              <a:gd name="connsiteX189" fmla="*/ 11397236 w 12192000"/>
              <a:gd name="connsiteY189" fmla="*/ 74157 h 910624"/>
              <a:gd name="connsiteX190" fmla="*/ 11411632 w 12192000"/>
              <a:gd name="connsiteY190" fmla="*/ 80887 h 910624"/>
              <a:gd name="connsiteX191" fmla="*/ 11431822 w 12192000"/>
              <a:gd name="connsiteY191" fmla="*/ 116595 h 910624"/>
              <a:gd name="connsiteX192" fmla="*/ 11428457 w 12192000"/>
              <a:gd name="connsiteY192" fmla="*/ 136037 h 910624"/>
              <a:gd name="connsiteX193" fmla="*/ 11425092 w 12192000"/>
              <a:gd name="connsiteY193" fmla="*/ 135103 h 910624"/>
              <a:gd name="connsiteX194" fmla="*/ 11421353 w 12192000"/>
              <a:gd name="connsiteY194" fmla="*/ 139029 h 910624"/>
              <a:gd name="connsiteX195" fmla="*/ 11401350 w 12192000"/>
              <a:gd name="connsiteY195" fmla="*/ 152489 h 910624"/>
              <a:gd name="connsiteX196" fmla="*/ 11380224 w 12192000"/>
              <a:gd name="connsiteY196" fmla="*/ 155293 h 910624"/>
              <a:gd name="connsiteX197" fmla="*/ 11358912 w 12192000"/>
              <a:gd name="connsiteY197" fmla="*/ 174549 h 910624"/>
              <a:gd name="connsiteX198" fmla="*/ 11358164 w 12192000"/>
              <a:gd name="connsiteY198" fmla="*/ 181840 h 910624"/>
              <a:gd name="connsiteX199" fmla="*/ 11352742 w 12192000"/>
              <a:gd name="connsiteY199" fmla="*/ 221100 h 910624"/>
              <a:gd name="connsiteX200" fmla="*/ 11351995 w 12192000"/>
              <a:gd name="connsiteY200" fmla="*/ 256620 h 910624"/>
              <a:gd name="connsiteX201" fmla="*/ 11363399 w 12192000"/>
              <a:gd name="connsiteY201" fmla="*/ 347104 h 910624"/>
              <a:gd name="connsiteX202" fmla="*/ 11399854 w 12192000"/>
              <a:gd name="connsiteY202" fmla="*/ 420389 h 910624"/>
              <a:gd name="connsiteX203" fmla="*/ 11514454 w 12192000"/>
              <a:gd name="connsiteY203" fmla="*/ 454975 h 910624"/>
              <a:gd name="connsiteX204" fmla="*/ 11525298 w 12192000"/>
              <a:gd name="connsiteY204" fmla="*/ 443758 h 910624"/>
              <a:gd name="connsiteX205" fmla="*/ 11537449 w 12192000"/>
              <a:gd name="connsiteY205" fmla="*/ 387299 h 910624"/>
              <a:gd name="connsiteX206" fmla="*/ 11538010 w 12192000"/>
              <a:gd name="connsiteY206" fmla="*/ 373464 h 910624"/>
              <a:gd name="connsiteX207" fmla="*/ 11532402 w 12192000"/>
              <a:gd name="connsiteY207" fmla="*/ 322614 h 910624"/>
              <a:gd name="connsiteX208" fmla="*/ 11533150 w 12192000"/>
              <a:gd name="connsiteY208" fmla="*/ 320184 h 910624"/>
              <a:gd name="connsiteX209" fmla="*/ 11534271 w 12192000"/>
              <a:gd name="connsiteY209" fmla="*/ 314949 h 910624"/>
              <a:gd name="connsiteX210" fmla="*/ 11551844 w 12192000"/>
              <a:gd name="connsiteY210" fmla="*/ 281298 h 910624"/>
              <a:gd name="connsiteX211" fmla="*/ 11568109 w 12192000"/>
              <a:gd name="connsiteY211" fmla="*/ 272137 h 910624"/>
              <a:gd name="connsiteX212" fmla="*/ 11574465 w 12192000"/>
              <a:gd name="connsiteY212" fmla="*/ 255873 h 910624"/>
              <a:gd name="connsiteX213" fmla="*/ 11576709 w 12192000"/>
              <a:gd name="connsiteY213" fmla="*/ 255312 h 910624"/>
              <a:gd name="connsiteX214" fmla="*/ 11578765 w 12192000"/>
              <a:gd name="connsiteY214" fmla="*/ 239608 h 910624"/>
              <a:gd name="connsiteX215" fmla="*/ 11575587 w 12192000"/>
              <a:gd name="connsiteY215" fmla="*/ 231756 h 910624"/>
              <a:gd name="connsiteX216" fmla="*/ 11567735 w 12192000"/>
              <a:gd name="connsiteY216" fmla="*/ 236430 h 910624"/>
              <a:gd name="connsiteX217" fmla="*/ 11562688 w 12192000"/>
              <a:gd name="connsiteY217" fmla="*/ 238486 h 910624"/>
              <a:gd name="connsiteX218" fmla="*/ 11563248 w 12192000"/>
              <a:gd name="connsiteY218" fmla="*/ 208948 h 910624"/>
              <a:gd name="connsiteX219" fmla="*/ 11576522 w 12192000"/>
              <a:gd name="connsiteY219" fmla="*/ 198666 h 910624"/>
              <a:gd name="connsiteX220" fmla="*/ 11578952 w 12192000"/>
              <a:gd name="connsiteY220" fmla="*/ 186140 h 910624"/>
              <a:gd name="connsiteX221" fmla="*/ 11571100 w 12192000"/>
              <a:gd name="connsiteY221" fmla="*/ 171184 h 910624"/>
              <a:gd name="connsiteX222" fmla="*/ 11574465 w 12192000"/>
              <a:gd name="connsiteY222" fmla="*/ 153050 h 910624"/>
              <a:gd name="connsiteX223" fmla="*/ 11578578 w 12192000"/>
              <a:gd name="connsiteY223" fmla="*/ 129868 h 910624"/>
              <a:gd name="connsiteX224" fmla="*/ 11575400 w 12192000"/>
              <a:gd name="connsiteY224" fmla="*/ 124073 h 910624"/>
              <a:gd name="connsiteX225" fmla="*/ 11572409 w 12192000"/>
              <a:gd name="connsiteY225" fmla="*/ 124073 h 910624"/>
              <a:gd name="connsiteX226" fmla="*/ 11572409 w 12192000"/>
              <a:gd name="connsiteY226" fmla="*/ 122390 h 910624"/>
              <a:gd name="connsiteX227" fmla="*/ 11582878 w 12192000"/>
              <a:gd name="connsiteY227" fmla="*/ 105004 h 910624"/>
              <a:gd name="connsiteX228" fmla="*/ 11595591 w 12192000"/>
              <a:gd name="connsiteY228" fmla="*/ 97339 h 910624"/>
              <a:gd name="connsiteX229" fmla="*/ 11666258 w 12192000"/>
              <a:gd name="connsiteY229" fmla="*/ 134916 h 910624"/>
              <a:gd name="connsiteX230" fmla="*/ 11667754 w 12192000"/>
              <a:gd name="connsiteY230" fmla="*/ 137159 h 910624"/>
              <a:gd name="connsiteX231" fmla="*/ 11668875 w 12192000"/>
              <a:gd name="connsiteY231" fmla="*/ 163893 h 910624"/>
              <a:gd name="connsiteX232" fmla="*/ 11675231 w 12192000"/>
              <a:gd name="connsiteY232" fmla="*/ 182588 h 910624"/>
              <a:gd name="connsiteX233" fmla="*/ 11694861 w 12192000"/>
              <a:gd name="connsiteY233" fmla="*/ 195114 h 910624"/>
              <a:gd name="connsiteX234" fmla="*/ 11716174 w 12192000"/>
              <a:gd name="connsiteY234" fmla="*/ 226334 h 910624"/>
              <a:gd name="connsiteX235" fmla="*/ 11733747 w 12192000"/>
              <a:gd name="connsiteY235" fmla="*/ 283167 h 910624"/>
              <a:gd name="connsiteX236" fmla="*/ 11737673 w 12192000"/>
              <a:gd name="connsiteY236" fmla="*/ 337383 h 910624"/>
              <a:gd name="connsiteX237" fmla="*/ 11735804 w 12192000"/>
              <a:gd name="connsiteY237" fmla="*/ 409172 h 910624"/>
              <a:gd name="connsiteX238" fmla="*/ 11742534 w 12192000"/>
              <a:gd name="connsiteY238" fmla="*/ 502273 h 910624"/>
              <a:gd name="connsiteX239" fmla="*/ 11749451 w 12192000"/>
              <a:gd name="connsiteY239" fmla="*/ 573875 h 910624"/>
              <a:gd name="connsiteX240" fmla="*/ 11743094 w 12192000"/>
              <a:gd name="connsiteY240" fmla="*/ 614069 h 910624"/>
              <a:gd name="connsiteX241" fmla="*/ 11740477 w 12192000"/>
              <a:gd name="connsiteY241" fmla="*/ 624539 h 910624"/>
              <a:gd name="connsiteX242" fmla="*/ 11732625 w 12192000"/>
              <a:gd name="connsiteY242" fmla="*/ 663798 h 910624"/>
              <a:gd name="connsiteX243" fmla="*/ 11729634 w 12192000"/>
              <a:gd name="connsiteY243" fmla="*/ 674080 h 910624"/>
              <a:gd name="connsiteX244" fmla="*/ 11712248 w 12192000"/>
              <a:gd name="connsiteY244" fmla="*/ 697823 h 910624"/>
              <a:gd name="connsiteX245" fmla="*/ 11700283 w 12192000"/>
              <a:gd name="connsiteY245" fmla="*/ 726240 h 910624"/>
              <a:gd name="connsiteX246" fmla="*/ 11704957 w 12192000"/>
              <a:gd name="connsiteY246" fmla="*/ 730353 h 910624"/>
              <a:gd name="connsiteX247" fmla="*/ 11717330 w 12192000"/>
              <a:gd name="connsiteY247" fmla="*/ 732929 h 910624"/>
              <a:gd name="connsiteX248" fmla="*/ 12192000 w 12192000"/>
              <a:gd name="connsiteY248" fmla="*/ 732929 h 910624"/>
              <a:gd name="connsiteX249" fmla="*/ 12192000 w 12192000"/>
              <a:gd name="connsiteY249" fmla="*/ 825550 h 910624"/>
              <a:gd name="connsiteX250" fmla="*/ 12190861 w 12192000"/>
              <a:gd name="connsiteY250" fmla="*/ 910624 h 910624"/>
              <a:gd name="connsiteX251" fmla="*/ 0 w 12192000"/>
              <a:gd name="connsiteY251" fmla="*/ 908775 h 910624"/>
              <a:gd name="connsiteX252" fmla="*/ 0 w 12192000"/>
              <a:gd name="connsiteY252" fmla="*/ 732929 h 910624"/>
              <a:gd name="connsiteX253" fmla="*/ 10184483 w 12192000"/>
              <a:gd name="connsiteY253" fmla="*/ 732929 h 910624"/>
              <a:gd name="connsiteX254" fmla="*/ 10336481 w 12192000"/>
              <a:gd name="connsiteY254" fmla="*/ 714462 h 910624"/>
              <a:gd name="connsiteX255" fmla="*/ 10349568 w 12192000"/>
              <a:gd name="connsiteY255" fmla="*/ 713901 h 910624"/>
              <a:gd name="connsiteX256" fmla="*/ 10356111 w 12192000"/>
              <a:gd name="connsiteY256" fmla="*/ 709414 h 910624"/>
              <a:gd name="connsiteX257" fmla="*/ 10354615 w 12192000"/>
              <a:gd name="connsiteY257" fmla="*/ 679128 h 910624"/>
              <a:gd name="connsiteX258" fmla="*/ 10358167 w 12192000"/>
              <a:gd name="connsiteY258" fmla="*/ 520594 h 910624"/>
              <a:gd name="connsiteX259" fmla="*/ 10372188 w 12192000"/>
              <a:gd name="connsiteY259" fmla="*/ 482269 h 910624"/>
              <a:gd name="connsiteX260" fmla="*/ 10396679 w 12192000"/>
              <a:gd name="connsiteY260" fmla="*/ 451984 h 910624"/>
              <a:gd name="connsiteX261" fmla="*/ 10447903 w 12192000"/>
              <a:gd name="connsiteY261" fmla="*/ 334765 h 910624"/>
              <a:gd name="connsiteX262" fmla="*/ 10448464 w 12192000"/>
              <a:gd name="connsiteY262" fmla="*/ 261107 h 910624"/>
              <a:gd name="connsiteX263" fmla="*/ 10446408 w 12192000"/>
              <a:gd name="connsiteY263" fmla="*/ 225774 h 910624"/>
              <a:gd name="connsiteX264" fmla="*/ 10448464 w 12192000"/>
              <a:gd name="connsiteY264" fmla="*/ 215678 h 910624"/>
              <a:gd name="connsiteX265" fmla="*/ 10453512 w 12192000"/>
              <a:gd name="connsiteY265" fmla="*/ 201096 h 910624"/>
              <a:gd name="connsiteX266" fmla="*/ 10442856 w 12192000"/>
              <a:gd name="connsiteY266" fmla="*/ 229139 h 910624"/>
              <a:gd name="connsiteX267" fmla="*/ 10417991 w 12192000"/>
              <a:gd name="connsiteY267" fmla="*/ 307471 h 910624"/>
              <a:gd name="connsiteX268" fmla="*/ 10413318 w 12192000"/>
              <a:gd name="connsiteY268" fmla="*/ 312331 h 910624"/>
              <a:gd name="connsiteX269" fmla="*/ 10410513 w 12192000"/>
              <a:gd name="connsiteY269" fmla="*/ 310649 h 910624"/>
              <a:gd name="connsiteX270" fmla="*/ 10388266 w 12192000"/>
              <a:gd name="connsiteY270" fmla="*/ 406929 h 910624"/>
              <a:gd name="connsiteX271" fmla="*/ 10366767 w 12192000"/>
              <a:gd name="connsiteY271" fmla="*/ 418706 h 910624"/>
              <a:gd name="connsiteX272" fmla="*/ 10364337 w 12192000"/>
              <a:gd name="connsiteY272" fmla="*/ 417398 h 910624"/>
              <a:gd name="connsiteX273" fmla="*/ 10363963 w 12192000"/>
              <a:gd name="connsiteY273" fmla="*/ 416650 h 910624"/>
              <a:gd name="connsiteX274" fmla="*/ 10365458 w 12192000"/>
              <a:gd name="connsiteY274" fmla="*/ 415528 h 910624"/>
              <a:gd name="connsiteX275" fmla="*/ 10368263 w 12192000"/>
              <a:gd name="connsiteY275" fmla="*/ 397768 h 910624"/>
              <a:gd name="connsiteX276" fmla="*/ 10360784 w 12192000"/>
              <a:gd name="connsiteY276" fmla="*/ 413472 h 910624"/>
              <a:gd name="connsiteX277" fmla="*/ 10362841 w 12192000"/>
              <a:gd name="connsiteY277" fmla="*/ 393468 h 910624"/>
              <a:gd name="connsiteX278" fmla="*/ 10356298 w 12192000"/>
              <a:gd name="connsiteY278" fmla="*/ 413659 h 910624"/>
              <a:gd name="connsiteX279" fmla="*/ 10355737 w 12192000"/>
              <a:gd name="connsiteY279" fmla="*/ 411041 h 910624"/>
              <a:gd name="connsiteX280" fmla="*/ 10356671 w 12192000"/>
              <a:gd name="connsiteY280" fmla="*/ 393468 h 910624"/>
              <a:gd name="connsiteX281" fmla="*/ 10355176 w 12192000"/>
              <a:gd name="connsiteY281" fmla="*/ 360004 h 910624"/>
              <a:gd name="connsiteX282" fmla="*/ 10369010 w 12192000"/>
              <a:gd name="connsiteY282" fmla="*/ 311023 h 910624"/>
              <a:gd name="connsiteX283" fmla="*/ 10397053 w 12192000"/>
              <a:gd name="connsiteY283" fmla="*/ 275129 h 910624"/>
              <a:gd name="connsiteX284" fmla="*/ 10414252 w 12192000"/>
              <a:gd name="connsiteY284" fmla="*/ 237925 h 910624"/>
              <a:gd name="connsiteX285" fmla="*/ 10429582 w 12192000"/>
              <a:gd name="connsiteY285" fmla="*/ 193244 h 910624"/>
              <a:gd name="connsiteX286" fmla="*/ 10435751 w 12192000"/>
              <a:gd name="connsiteY286" fmla="*/ 178849 h 910624"/>
              <a:gd name="connsiteX287" fmla="*/ 10450521 w 12192000"/>
              <a:gd name="connsiteY287" fmla="*/ 160902 h 910624"/>
              <a:gd name="connsiteX288" fmla="*/ 10481368 w 12192000"/>
              <a:gd name="connsiteY288" fmla="*/ 133233 h 910624"/>
              <a:gd name="connsiteX289" fmla="*/ 10489406 w 12192000"/>
              <a:gd name="connsiteY289" fmla="*/ 118277 h 910624"/>
              <a:gd name="connsiteX290" fmla="*/ 10506232 w 12192000"/>
              <a:gd name="connsiteY290" fmla="*/ 95282 h 910624"/>
              <a:gd name="connsiteX291" fmla="*/ 10529227 w 12192000"/>
              <a:gd name="connsiteY291" fmla="*/ 93039 h 910624"/>
              <a:gd name="connsiteX292" fmla="*/ 10577460 w 12192000"/>
              <a:gd name="connsiteY292" fmla="*/ 80139 h 910624"/>
              <a:gd name="connsiteX293" fmla="*/ 10582321 w 12192000"/>
              <a:gd name="connsiteY293" fmla="*/ 68361 h 910624"/>
              <a:gd name="connsiteX294" fmla="*/ 10581947 w 12192000"/>
              <a:gd name="connsiteY294" fmla="*/ 62005 h 910624"/>
              <a:gd name="connsiteX295" fmla="*/ 10581572 w 12192000"/>
              <a:gd name="connsiteY295" fmla="*/ 47984 h 910624"/>
              <a:gd name="connsiteX296" fmla="*/ 10576899 w 12192000"/>
              <a:gd name="connsiteY296" fmla="*/ 34336 h 910624"/>
              <a:gd name="connsiteX297" fmla="*/ 10572599 w 12192000"/>
              <a:gd name="connsiteY297" fmla="*/ 17137 h 910624"/>
              <a:gd name="connsiteX298" fmla="*/ 10579329 w 12192000"/>
              <a:gd name="connsiteY298" fmla="*/ 1246 h 910624"/>
              <a:gd name="connsiteX299" fmla="*/ 10594846 w 12192000"/>
              <a:gd name="connsiteY299" fmla="*/ 6107 h 910624"/>
              <a:gd name="connsiteX300" fmla="*/ 10632984 w 12192000"/>
              <a:gd name="connsiteY300" fmla="*/ 23867 h 910624"/>
              <a:gd name="connsiteX301" fmla="*/ 10701595 w 12192000"/>
              <a:gd name="connsiteY301" fmla="*/ 30971 h 910624"/>
              <a:gd name="connsiteX302" fmla="*/ 10770392 w 12192000"/>
              <a:gd name="connsiteY302" fmla="*/ 33215 h 910624"/>
              <a:gd name="connsiteX303" fmla="*/ 10898080 w 12192000"/>
              <a:gd name="connsiteY303" fmla="*/ 20689 h 910624"/>
              <a:gd name="connsiteX304" fmla="*/ 10923878 w 12192000"/>
              <a:gd name="connsiteY304" fmla="*/ 5172 h 910624"/>
              <a:gd name="connsiteX305" fmla="*/ 10931520 w 12192000"/>
              <a:gd name="connsiteY305" fmla="*/ 265 h 910624"/>
              <a:gd name="connsiteX0" fmla="*/ 11634616 w 12192000"/>
              <a:gd name="connsiteY0" fmla="*/ 695510 h 910624"/>
              <a:gd name="connsiteX1" fmla="*/ 11628681 w 12192000"/>
              <a:gd name="connsiteY1" fmla="*/ 699880 h 910624"/>
              <a:gd name="connsiteX2" fmla="*/ 11627185 w 12192000"/>
              <a:gd name="connsiteY2" fmla="*/ 725492 h 910624"/>
              <a:gd name="connsiteX3" fmla="*/ 11644384 w 12192000"/>
              <a:gd name="connsiteY3" fmla="*/ 729979 h 910624"/>
              <a:gd name="connsiteX4" fmla="*/ 11651863 w 12192000"/>
              <a:gd name="connsiteY4" fmla="*/ 730913 h 910624"/>
              <a:gd name="connsiteX5" fmla="*/ 11663080 w 12192000"/>
              <a:gd name="connsiteY5" fmla="*/ 719883 h 910624"/>
              <a:gd name="connsiteX6" fmla="*/ 11662519 w 12192000"/>
              <a:gd name="connsiteY6" fmla="*/ 715209 h 910624"/>
              <a:gd name="connsiteX7" fmla="*/ 11641954 w 12192000"/>
              <a:gd name="connsiteY7" fmla="*/ 696328 h 910624"/>
              <a:gd name="connsiteX8" fmla="*/ 11634616 w 12192000"/>
              <a:gd name="connsiteY8" fmla="*/ 695510 h 910624"/>
              <a:gd name="connsiteX9" fmla="*/ 11559135 w 12192000"/>
              <a:gd name="connsiteY9" fmla="*/ 473903 h 910624"/>
              <a:gd name="connsiteX10" fmla="*/ 11555396 w 12192000"/>
              <a:gd name="connsiteY10" fmla="*/ 476100 h 910624"/>
              <a:gd name="connsiteX11" fmla="*/ 11542684 w 12192000"/>
              <a:gd name="connsiteY11" fmla="*/ 481895 h 910624"/>
              <a:gd name="connsiteX12" fmla="*/ 11525110 w 12192000"/>
              <a:gd name="connsiteY12" fmla="*/ 505078 h 910624"/>
              <a:gd name="connsiteX13" fmla="*/ 11524736 w 12192000"/>
              <a:gd name="connsiteY13" fmla="*/ 515360 h 910624"/>
              <a:gd name="connsiteX14" fmla="*/ 11519876 w 12192000"/>
              <a:gd name="connsiteY14" fmla="*/ 555928 h 910624"/>
              <a:gd name="connsiteX15" fmla="*/ 11506976 w 12192000"/>
              <a:gd name="connsiteY15" fmla="*/ 603787 h 910624"/>
              <a:gd name="connsiteX16" fmla="*/ 11503611 w 12192000"/>
              <a:gd name="connsiteY16" fmla="*/ 628652 h 910624"/>
              <a:gd name="connsiteX17" fmla="*/ 11498190 w 12192000"/>
              <a:gd name="connsiteY17" fmla="*/ 677072 h 910624"/>
              <a:gd name="connsiteX18" fmla="*/ 11491646 w 12192000"/>
              <a:gd name="connsiteY18" fmla="*/ 701375 h 910624"/>
              <a:gd name="connsiteX19" fmla="*/ 11500246 w 12192000"/>
              <a:gd name="connsiteY19" fmla="*/ 714275 h 910624"/>
              <a:gd name="connsiteX20" fmla="*/ 11579139 w 12192000"/>
              <a:gd name="connsiteY20" fmla="*/ 722314 h 910624"/>
              <a:gd name="connsiteX21" fmla="*/ 11601573 w 12192000"/>
              <a:gd name="connsiteY21" fmla="*/ 701188 h 910624"/>
              <a:gd name="connsiteX22" fmla="*/ 11592039 w 12192000"/>
              <a:gd name="connsiteY22" fmla="*/ 685298 h 910624"/>
              <a:gd name="connsiteX23" fmla="*/ 11574652 w 12192000"/>
              <a:gd name="connsiteY23" fmla="*/ 650525 h 910624"/>
              <a:gd name="connsiteX24" fmla="*/ 11575400 w 12192000"/>
              <a:gd name="connsiteY24" fmla="*/ 643234 h 910624"/>
              <a:gd name="connsiteX25" fmla="*/ 11572035 w 12192000"/>
              <a:gd name="connsiteY25" fmla="*/ 635008 h 910624"/>
              <a:gd name="connsiteX26" fmla="*/ 11560257 w 12192000"/>
              <a:gd name="connsiteY26" fmla="*/ 640990 h 910624"/>
              <a:gd name="connsiteX27" fmla="*/ 11552218 w 12192000"/>
              <a:gd name="connsiteY27" fmla="*/ 643047 h 910624"/>
              <a:gd name="connsiteX28" fmla="*/ 11546797 w 12192000"/>
              <a:gd name="connsiteY28" fmla="*/ 630708 h 910624"/>
              <a:gd name="connsiteX29" fmla="*/ 11548105 w 12192000"/>
              <a:gd name="connsiteY29" fmla="*/ 604535 h 910624"/>
              <a:gd name="connsiteX30" fmla="*/ 11563248 w 12192000"/>
              <a:gd name="connsiteY30" fmla="*/ 482269 h 910624"/>
              <a:gd name="connsiteX31" fmla="*/ 11562874 w 12192000"/>
              <a:gd name="connsiteY31" fmla="*/ 474230 h 910624"/>
              <a:gd name="connsiteX32" fmla="*/ 11559135 w 12192000"/>
              <a:gd name="connsiteY32" fmla="*/ 473903 h 910624"/>
              <a:gd name="connsiteX33" fmla="*/ 11566614 w 12192000"/>
              <a:gd name="connsiteY33" fmla="*/ 432915 h 910624"/>
              <a:gd name="connsiteX34" fmla="*/ 11534832 w 12192000"/>
              <a:gd name="connsiteY34" fmla="*/ 477783 h 910624"/>
              <a:gd name="connsiteX35" fmla="*/ 11566614 w 12192000"/>
              <a:gd name="connsiteY35" fmla="*/ 432915 h 910624"/>
              <a:gd name="connsiteX36" fmla="*/ 11397236 w 12192000"/>
              <a:gd name="connsiteY36" fmla="*/ 427493 h 910624"/>
              <a:gd name="connsiteX37" fmla="*/ 11415558 w 12192000"/>
              <a:gd name="connsiteY37" fmla="*/ 452544 h 910624"/>
              <a:gd name="connsiteX38" fmla="*/ 11502676 w 12192000"/>
              <a:gd name="connsiteY38" fmla="*/ 486756 h 910624"/>
              <a:gd name="connsiteX39" fmla="*/ 11513333 w 12192000"/>
              <a:gd name="connsiteY39" fmla="*/ 482269 h 910624"/>
              <a:gd name="connsiteX40" fmla="*/ 11520063 w 12192000"/>
              <a:gd name="connsiteY40" fmla="*/ 459835 h 910624"/>
              <a:gd name="connsiteX41" fmla="*/ 11397236 w 12192000"/>
              <a:gd name="connsiteY41" fmla="*/ 427493 h 910624"/>
              <a:gd name="connsiteX42" fmla="*/ 10946687 w 12192000"/>
              <a:gd name="connsiteY42" fmla="*/ 423941 h 910624"/>
              <a:gd name="connsiteX43" fmla="*/ 10942386 w 12192000"/>
              <a:gd name="connsiteY43" fmla="*/ 428241 h 910624"/>
              <a:gd name="connsiteX44" fmla="*/ 10897893 w 12192000"/>
              <a:gd name="connsiteY44" fmla="*/ 500778 h 910624"/>
              <a:gd name="connsiteX45" fmla="*/ 10888732 w 12192000"/>
              <a:gd name="connsiteY45" fmla="*/ 530876 h 910624"/>
              <a:gd name="connsiteX46" fmla="*/ 10876394 w 12192000"/>
              <a:gd name="connsiteY46" fmla="*/ 565275 h 910624"/>
              <a:gd name="connsiteX47" fmla="*/ 10840686 w 12192000"/>
              <a:gd name="connsiteY47" fmla="*/ 659311 h 910624"/>
              <a:gd name="connsiteX48" fmla="*/ 10840312 w 12192000"/>
              <a:gd name="connsiteY48" fmla="*/ 679689 h 910624"/>
              <a:gd name="connsiteX49" fmla="*/ 10848164 w 12192000"/>
              <a:gd name="connsiteY49" fmla="*/ 687167 h 910624"/>
              <a:gd name="connsiteX50" fmla="*/ 10866859 w 12192000"/>
              <a:gd name="connsiteY50" fmla="*/ 686606 h 910624"/>
              <a:gd name="connsiteX51" fmla="*/ 11009689 w 12192000"/>
              <a:gd name="connsiteY51" fmla="*/ 686606 h 910624"/>
              <a:gd name="connsiteX52" fmla="*/ 11048948 w 12192000"/>
              <a:gd name="connsiteY52" fmla="*/ 686980 h 910624"/>
              <a:gd name="connsiteX53" fmla="*/ 11054931 w 12192000"/>
              <a:gd name="connsiteY53" fmla="*/ 681559 h 910624"/>
              <a:gd name="connsiteX54" fmla="*/ 10998846 w 12192000"/>
              <a:gd name="connsiteY54" fmla="*/ 577240 h 910624"/>
              <a:gd name="connsiteX55" fmla="*/ 10985572 w 12192000"/>
              <a:gd name="connsiteY55" fmla="*/ 545459 h 910624"/>
              <a:gd name="connsiteX56" fmla="*/ 10981272 w 12192000"/>
              <a:gd name="connsiteY56" fmla="*/ 514051 h 910624"/>
              <a:gd name="connsiteX57" fmla="*/ 10950238 w 12192000"/>
              <a:gd name="connsiteY57" fmla="*/ 428989 h 910624"/>
              <a:gd name="connsiteX58" fmla="*/ 10946687 w 12192000"/>
              <a:gd name="connsiteY58" fmla="*/ 423941 h 910624"/>
              <a:gd name="connsiteX59" fmla="*/ 11552779 w 12192000"/>
              <a:gd name="connsiteY59" fmla="*/ 389729 h 910624"/>
              <a:gd name="connsiteX60" fmla="*/ 11548853 w 12192000"/>
              <a:gd name="connsiteY60" fmla="*/ 393468 h 910624"/>
              <a:gd name="connsiteX61" fmla="*/ 11541375 w 12192000"/>
              <a:gd name="connsiteY61" fmla="*/ 436654 h 910624"/>
              <a:gd name="connsiteX62" fmla="*/ 11544180 w 12192000"/>
              <a:gd name="connsiteY62" fmla="*/ 440579 h 910624"/>
              <a:gd name="connsiteX63" fmla="*/ 11569604 w 12192000"/>
              <a:gd name="connsiteY63" fmla="*/ 410854 h 910624"/>
              <a:gd name="connsiteX64" fmla="*/ 11552779 w 12192000"/>
              <a:gd name="connsiteY64" fmla="*/ 389729 h 910624"/>
              <a:gd name="connsiteX65" fmla="*/ 10553296 w 12192000"/>
              <a:gd name="connsiteY65" fmla="*/ 389238 h 910624"/>
              <a:gd name="connsiteX66" fmla="*/ 10546613 w 12192000"/>
              <a:gd name="connsiteY66" fmla="*/ 392159 h 910624"/>
              <a:gd name="connsiteX67" fmla="*/ 10495015 w 12192000"/>
              <a:gd name="connsiteY67" fmla="*/ 432540 h 910624"/>
              <a:gd name="connsiteX68" fmla="*/ 10419487 w 12192000"/>
              <a:gd name="connsiteY68" fmla="*/ 513677 h 910624"/>
              <a:gd name="connsiteX69" fmla="*/ 10408831 w 12192000"/>
              <a:gd name="connsiteY69" fmla="*/ 548824 h 910624"/>
              <a:gd name="connsiteX70" fmla="*/ 10406027 w 12192000"/>
              <a:gd name="connsiteY70" fmla="*/ 564341 h 910624"/>
              <a:gd name="connsiteX71" fmla="*/ 10395183 w 12192000"/>
              <a:gd name="connsiteY71" fmla="*/ 656881 h 910624"/>
              <a:gd name="connsiteX72" fmla="*/ 10400605 w 12192000"/>
              <a:gd name="connsiteY72" fmla="*/ 701375 h 910624"/>
              <a:gd name="connsiteX73" fmla="*/ 10411448 w 12192000"/>
              <a:gd name="connsiteY73" fmla="*/ 710910 h 910624"/>
              <a:gd name="connsiteX74" fmla="*/ 10487911 w 12192000"/>
              <a:gd name="connsiteY74" fmla="*/ 705488 h 910624"/>
              <a:gd name="connsiteX75" fmla="*/ 10681778 w 12192000"/>
              <a:gd name="connsiteY75" fmla="*/ 693336 h 910624"/>
              <a:gd name="connsiteX76" fmla="*/ 10697669 w 12192000"/>
              <a:gd name="connsiteY76" fmla="*/ 681933 h 910624"/>
              <a:gd name="connsiteX77" fmla="*/ 10679348 w 12192000"/>
              <a:gd name="connsiteY77" fmla="*/ 672585 h 910624"/>
              <a:gd name="connsiteX78" fmla="*/ 10589238 w 12192000"/>
              <a:gd name="connsiteY78" fmla="*/ 551067 h 910624"/>
              <a:gd name="connsiteX79" fmla="*/ 10563812 w 12192000"/>
              <a:gd name="connsiteY79" fmla="*/ 480213 h 910624"/>
              <a:gd name="connsiteX80" fmla="*/ 10556895 w 12192000"/>
              <a:gd name="connsiteY80" fmla="*/ 395711 h 910624"/>
              <a:gd name="connsiteX81" fmla="*/ 10553296 w 12192000"/>
              <a:gd name="connsiteY81" fmla="*/ 389238 h 910624"/>
              <a:gd name="connsiteX82" fmla="*/ 10641210 w 12192000"/>
              <a:gd name="connsiteY82" fmla="*/ 347478 h 910624"/>
              <a:gd name="connsiteX83" fmla="*/ 10632984 w 12192000"/>
              <a:gd name="connsiteY83" fmla="*/ 351404 h 910624"/>
              <a:gd name="connsiteX84" fmla="*/ 10627562 w 12192000"/>
              <a:gd name="connsiteY84" fmla="*/ 370847 h 910624"/>
              <a:gd name="connsiteX85" fmla="*/ 10624197 w 12192000"/>
              <a:gd name="connsiteY85" fmla="*/ 384494 h 910624"/>
              <a:gd name="connsiteX86" fmla="*/ 10619897 w 12192000"/>
              <a:gd name="connsiteY86" fmla="*/ 408237 h 910624"/>
              <a:gd name="connsiteX87" fmla="*/ 10618402 w 12192000"/>
              <a:gd name="connsiteY87" fmla="*/ 416276 h 910624"/>
              <a:gd name="connsiteX88" fmla="*/ 10614850 w 12192000"/>
              <a:gd name="connsiteY88" fmla="*/ 491617 h 910624"/>
              <a:gd name="connsiteX89" fmla="*/ 10628684 w 12192000"/>
              <a:gd name="connsiteY89" fmla="*/ 528446 h 910624"/>
              <a:gd name="connsiteX90" fmla="*/ 10636349 w 12192000"/>
              <a:gd name="connsiteY90" fmla="*/ 543215 h 910624"/>
              <a:gd name="connsiteX91" fmla="*/ 10660466 w 12192000"/>
              <a:gd name="connsiteY91" fmla="*/ 592383 h 910624"/>
              <a:gd name="connsiteX92" fmla="*/ 10713372 w 12192000"/>
              <a:gd name="connsiteY92" fmla="*/ 648842 h 910624"/>
              <a:gd name="connsiteX93" fmla="*/ 10729824 w 12192000"/>
              <a:gd name="connsiteY93" fmla="*/ 672024 h 910624"/>
              <a:gd name="connsiteX94" fmla="*/ 10734685 w 12192000"/>
              <a:gd name="connsiteY94" fmla="*/ 678567 h 910624"/>
              <a:gd name="connsiteX95" fmla="*/ 10779366 w 12192000"/>
              <a:gd name="connsiteY95" fmla="*/ 690719 h 910624"/>
              <a:gd name="connsiteX96" fmla="*/ 10807409 w 12192000"/>
              <a:gd name="connsiteY96" fmla="*/ 669781 h 910624"/>
              <a:gd name="connsiteX97" fmla="*/ 10813204 w 12192000"/>
              <a:gd name="connsiteY97" fmla="*/ 655012 h 910624"/>
              <a:gd name="connsiteX98" fmla="*/ 10833956 w 12192000"/>
              <a:gd name="connsiteY98" fmla="*/ 531811 h 910624"/>
              <a:gd name="connsiteX99" fmla="*/ 10842742 w 12192000"/>
              <a:gd name="connsiteY99" fmla="*/ 502086 h 910624"/>
              <a:gd name="connsiteX100" fmla="*/ 10859754 w 12192000"/>
              <a:gd name="connsiteY100" fmla="*/ 474604 h 910624"/>
              <a:gd name="connsiteX101" fmla="*/ 10892658 w 12192000"/>
              <a:gd name="connsiteY101" fmla="*/ 368790 h 910624"/>
              <a:gd name="connsiteX102" fmla="*/ 10885180 w 12192000"/>
              <a:gd name="connsiteY102" fmla="*/ 362621 h 910624"/>
              <a:gd name="connsiteX103" fmla="*/ 10836199 w 12192000"/>
              <a:gd name="connsiteY103" fmla="*/ 374025 h 910624"/>
              <a:gd name="connsiteX104" fmla="*/ 10791518 w 12192000"/>
              <a:gd name="connsiteY104" fmla="*/ 379634 h 910624"/>
              <a:gd name="connsiteX105" fmla="*/ 10745154 w 12192000"/>
              <a:gd name="connsiteY105" fmla="*/ 377016 h 910624"/>
              <a:gd name="connsiteX106" fmla="*/ 10727020 w 12192000"/>
              <a:gd name="connsiteY106" fmla="*/ 374586 h 910624"/>
              <a:gd name="connsiteX107" fmla="*/ 10711503 w 12192000"/>
              <a:gd name="connsiteY107" fmla="*/ 371408 h 910624"/>
              <a:gd name="connsiteX108" fmla="*/ 10693369 w 12192000"/>
              <a:gd name="connsiteY108" fmla="*/ 367108 h 910624"/>
              <a:gd name="connsiteX109" fmla="*/ 10653735 w 12192000"/>
              <a:gd name="connsiteY109" fmla="*/ 352713 h 910624"/>
              <a:gd name="connsiteX110" fmla="*/ 10641210 w 12192000"/>
              <a:gd name="connsiteY110" fmla="*/ 347478 h 910624"/>
              <a:gd name="connsiteX111" fmla="*/ 10369758 w 12192000"/>
              <a:gd name="connsiteY111" fmla="*/ 338879 h 910624"/>
              <a:gd name="connsiteX112" fmla="*/ 10362654 w 12192000"/>
              <a:gd name="connsiteY112" fmla="*/ 357948 h 910624"/>
              <a:gd name="connsiteX113" fmla="*/ 10364898 w 12192000"/>
              <a:gd name="connsiteY113" fmla="*/ 358695 h 910624"/>
              <a:gd name="connsiteX114" fmla="*/ 10369758 w 12192000"/>
              <a:gd name="connsiteY114" fmla="*/ 338879 h 910624"/>
              <a:gd name="connsiteX115" fmla="*/ 11346424 w 12192000"/>
              <a:gd name="connsiteY115" fmla="*/ 288619 h 910624"/>
              <a:gd name="connsiteX116" fmla="*/ 11350474 w 12192000"/>
              <a:gd name="connsiteY116" fmla="*/ 306943 h 910624"/>
              <a:gd name="connsiteX117" fmla="*/ 11351060 w 12192000"/>
              <a:gd name="connsiteY117" fmla="*/ 322053 h 910624"/>
              <a:gd name="connsiteX118" fmla="*/ 11346424 w 12192000"/>
              <a:gd name="connsiteY118" fmla="*/ 288619 h 910624"/>
              <a:gd name="connsiteX119" fmla="*/ 11349751 w 12192000"/>
              <a:gd name="connsiteY119" fmla="*/ 159406 h 910624"/>
              <a:gd name="connsiteX120" fmla="*/ 11338160 w 12192000"/>
              <a:gd name="connsiteY120" fmla="*/ 178288 h 910624"/>
              <a:gd name="connsiteX121" fmla="*/ 11336104 w 12192000"/>
              <a:gd name="connsiteY121" fmla="*/ 214183 h 910624"/>
              <a:gd name="connsiteX122" fmla="*/ 11346424 w 12192000"/>
              <a:gd name="connsiteY122" fmla="*/ 288619 h 910624"/>
              <a:gd name="connsiteX123" fmla="*/ 11329934 w 12192000"/>
              <a:gd name="connsiteY123" fmla="*/ 213996 h 910624"/>
              <a:gd name="connsiteX124" fmla="*/ 11331617 w 12192000"/>
              <a:gd name="connsiteY124" fmla="*/ 176232 h 910624"/>
              <a:gd name="connsiteX125" fmla="*/ 11330682 w 12192000"/>
              <a:gd name="connsiteY125" fmla="*/ 166697 h 910624"/>
              <a:gd name="connsiteX126" fmla="*/ 11320587 w 12192000"/>
              <a:gd name="connsiteY126" fmla="*/ 169315 h 910624"/>
              <a:gd name="connsiteX127" fmla="*/ 11315166 w 12192000"/>
              <a:gd name="connsiteY127" fmla="*/ 172680 h 910624"/>
              <a:gd name="connsiteX128" fmla="*/ 11277776 w 12192000"/>
              <a:gd name="connsiteY128" fmla="*/ 204461 h 910624"/>
              <a:gd name="connsiteX129" fmla="*/ 11265436 w 12192000"/>
              <a:gd name="connsiteY129" fmla="*/ 217174 h 910624"/>
              <a:gd name="connsiteX130" fmla="*/ 11199630 w 12192000"/>
              <a:gd name="connsiteY130" fmla="*/ 287467 h 910624"/>
              <a:gd name="connsiteX131" fmla="*/ 11051004 w 12192000"/>
              <a:gd name="connsiteY131" fmla="*/ 311958 h 910624"/>
              <a:gd name="connsiteX132" fmla="*/ 11045770 w 12192000"/>
              <a:gd name="connsiteY132" fmla="*/ 310088 h 910624"/>
              <a:gd name="connsiteX133" fmla="*/ 11027636 w 12192000"/>
              <a:gd name="connsiteY133" fmla="*/ 345983 h 910624"/>
              <a:gd name="connsiteX134" fmla="*/ 11014175 w 12192000"/>
              <a:gd name="connsiteY134" fmla="*/ 376643 h 910624"/>
              <a:gd name="connsiteX135" fmla="*/ 11019036 w 12192000"/>
              <a:gd name="connsiteY135" fmla="*/ 430484 h 910624"/>
              <a:gd name="connsiteX136" fmla="*/ 11019036 w 12192000"/>
              <a:gd name="connsiteY136" fmla="*/ 430671 h 910624"/>
              <a:gd name="connsiteX137" fmla="*/ 11019784 w 12192000"/>
              <a:gd name="connsiteY137" fmla="*/ 435158 h 910624"/>
              <a:gd name="connsiteX138" fmla="*/ 11028197 w 12192000"/>
              <a:gd name="connsiteY138" fmla="*/ 513490 h 910624"/>
              <a:gd name="connsiteX139" fmla="*/ 11049322 w 12192000"/>
              <a:gd name="connsiteY139" fmla="*/ 556676 h 910624"/>
              <a:gd name="connsiteX140" fmla="*/ 11049883 w 12192000"/>
              <a:gd name="connsiteY140" fmla="*/ 566023 h 910624"/>
              <a:gd name="connsiteX141" fmla="*/ 11085590 w 12192000"/>
              <a:gd name="connsiteY141" fmla="*/ 679128 h 910624"/>
              <a:gd name="connsiteX142" fmla="*/ 11104472 w 12192000"/>
              <a:gd name="connsiteY142" fmla="*/ 689971 h 910624"/>
              <a:gd name="connsiteX143" fmla="*/ 11317035 w 12192000"/>
              <a:gd name="connsiteY143" fmla="*/ 699880 h 910624"/>
              <a:gd name="connsiteX144" fmla="*/ 11460986 w 12192000"/>
              <a:gd name="connsiteY144" fmla="*/ 711097 h 910624"/>
              <a:gd name="connsiteX145" fmla="*/ 11472764 w 12192000"/>
              <a:gd name="connsiteY145" fmla="*/ 703993 h 910624"/>
              <a:gd name="connsiteX146" fmla="*/ 11480056 w 12192000"/>
              <a:gd name="connsiteY146" fmla="*/ 653703 h 910624"/>
              <a:gd name="connsiteX147" fmla="*/ 11491272 w 12192000"/>
              <a:gd name="connsiteY147" fmla="*/ 594066 h 910624"/>
              <a:gd name="connsiteX148" fmla="*/ 11500620 w 12192000"/>
              <a:gd name="connsiteY148" fmla="*/ 565649 h 910624"/>
              <a:gd name="connsiteX149" fmla="*/ 11508659 w 12192000"/>
              <a:gd name="connsiteY149" fmla="*/ 503582 h 910624"/>
              <a:gd name="connsiteX150" fmla="*/ 11499124 w 12192000"/>
              <a:gd name="connsiteY150" fmla="*/ 492925 h 910624"/>
              <a:gd name="connsiteX151" fmla="*/ 11412193 w 12192000"/>
              <a:gd name="connsiteY151" fmla="*/ 457405 h 910624"/>
              <a:gd name="connsiteX152" fmla="*/ 11392189 w 12192000"/>
              <a:gd name="connsiteY152" fmla="*/ 434036 h 910624"/>
              <a:gd name="connsiteX153" fmla="*/ 11392002 w 12192000"/>
              <a:gd name="connsiteY153" fmla="*/ 434223 h 910624"/>
              <a:gd name="connsiteX154" fmla="*/ 11380785 w 12192000"/>
              <a:gd name="connsiteY154" fmla="*/ 413845 h 910624"/>
              <a:gd name="connsiteX155" fmla="*/ 11366950 w 12192000"/>
              <a:gd name="connsiteY155" fmla="*/ 381503 h 910624"/>
              <a:gd name="connsiteX156" fmla="*/ 11350474 w 12192000"/>
              <a:gd name="connsiteY156" fmla="*/ 306943 h 910624"/>
              <a:gd name="connsiteX157" fmla="*/ 11346947 w 12192000"/>
              <a:gd name="connsiteY157" fmla="*/ 216052 h 910624"/>
              <a:gd name="connsiteX158" fmla="*/ 11352369 w 12192000"/>
              <a:gd name="connsiteY158" fmla="*/ 178475 h 910624"/>
              <a:gd name="connsiteX159" fmla="*/ 11354986 w 12192000"/>
              <a:gd name="connsiteY159" fmla="*/ 164828 h 910624"/>
              <a:gd name="connsiteX160" fmla="*/ 11349751 w 12192000"/>
              <a:gd name="connsiteY160" fmla="*/ 159406 h 910624"/>
              <a:gd name="connsiteX161" fmla="*/ 10931520 w 12192000"/>
              <a:gd name="connsiteY161" fmla="*/ 265 h 910624"/>
              <a:gd name="connsiteX162" fmla="*/ 10940144 w 12192000"/>
              <a:gd name="connsiteY162" fmla="*/ 2929 h 910624"/>
              <a:gd name="connsiteX163" fmla="*/ 10943321 w 12192000"/>
              <a:gd name="connsiteY163" fmla="*/ 6668 h 910624"/>
              <a:gd name="connsiteX164" fmla="*/ 10943695 w 12192000"/>
              <a:gd name="connsiteY164" fmla="*/ 30224 h 910624"/>
              <a:gd name="connsiteX165" fmla="*/ 10937526 w 12192000"/>
              <a:gd name="connsiteY165" fmla="*/ 48731 h 910624"/>
              <a:gd name="connsiteX166" fmla="*/ 10936218 w 12192000"/>
              <a:gd name="connsiteY166" fmla="*/ 54901 h 910624"/>
              <a:gd name="connsiteX167" fmla="*/ 10930983 w 12192000"/>
              <a:gd name="connsiteY167" fmla="*/ 47797 h 910624"/>
              <a:gd name="connsiteX168" fmla="*/ 10930422 w 12192000"/>
              <a:gd name="connsiteY168" fmla="*/ 68175 h 910624"/>
              <a:gd name="connsiteX169" fmla="*/ 10937713 w 12192000"/>
              <a:gd name="connsiteY169" fmla="*/ 79765 h 910624"/>
              <a:gd name="connsiteX170" fmla="*/ 10973794 w 12192000"/>
              <a:gd name="connsiteY170" fmla="*/ 105751 h 910624"/>
              <a:gd name="connsiteX171" fmla="*/ 10977346 w 12192000"/>
              <a:gd name="connsiteY171" fmla="*/ 109864 h 910624"/>
              <a:gd name="connsiteX172" fmla="*/ 11013802 w 12192000"/>
              <a:gd name="connsiteY172" fmla="*/ 137159 h 910624"/>
              <a:gd name="connsiteX173" fmla="*/ 11039975 w 12192000"/>
              <a:gd name="connsiteY173" fmla="*/ 163145 h 910624"/>
              <a:gd name="connsiteX174" fmla="*/ 11087834 w 12192000"/>
              <a:gd name="connsiteY174" fmla="*/ 197731 h 910624"/>
              <a:gd name="connsiteX175" fmla="*/ 11181870 w 12192000"/>
              <a:gd name="connsiteY175" fmla="*/ 189131 h 910624"/>
              <a:gd name="connsiteX176" fmla="*/ 11210660 w 12192000"/>
              <a:gd name="connsiteY176" fmla="*/ 156041 h 910624"/>
              <a:gd name="connsiteX177" fmla="*/ 11217204 w 12192000"/>
              <a:gd name="connsiteY177" fmla="*/ 145011 h 910624"/>
              <a:gd name="connsiteX178" fmla="*/ 11235712 w 12192000"/>
              <a:gd name="connsiteY178" fmla="*/ 107621 h 910624"/>
              <a:gd name="connsiteX179" fmla="*/ 11240946 w 12192000"/>
              <a:gd name="connsiteY179" fmla="*/ 77335 h 910624"/>
              <a:gd name="connsiteX180" fmla="*/ 11252911 w 12192000"/>
              <a:gd name="connsiteY180" fmla="*/ 63875 h 910624"/>
              <a:gd name="connsiteX181" fmla="*/ 11248798 w 12192000"/>
              <a:gd name="connsiteY181" fmla="*/ 58827 h 910624"/>
              <a:gd name="connsiteX182" fmla="*/ 11254220 w 12192000"/>
              <a:gd name="connsiteY182" fmla="*/ 58453 h 910624"/>
              <a:gd name="connsiteX183" fmla="*/ 11256650 w 12192000"/>
              <a:gd name="connsiteY183" fmla="*/ 60136 h 910624"/>
              <a:gd name="connsiteX184" fmla="*/ 11279458 w 12192000"/>
              <a:gd name="connsiteY184" fmla="*/ 63501 h 910624"/>
              <a:gd name="connsiteX185" fmla="*/ 11317035 w 12192000"/>
              <a:gd name="connsiteY185" fmla="*/ 66305 h 910624"/>
              <a:gd name="connsiteX186" fmla="*/ 11329186 w 12192000"/>
              <a:gd name="connsiteY186" fmla="*/ 70605 h 910624"/>
              <a:gd name="connsiteX187" fmla="*/ 11336665 w 12192000"/>
              <a:gd name="connsiteY187" fmla="*/ 72848 h 910624"/>
              <a:gd name="connsiteX188" fmla="*/ 11374428 w 12192000"/>
              <a:gd name="connsiteY188" fmla="*/ 73222 h 910624"/>
              <a:gd name="connsiteX189" fmla="*/ 11397236 w 12192000"/>
              <a:gd name="connsiteY189" fmla="*/ 74157 h 910624"/>
              <a:gd name="connsiteX190" fmla="*/ 11411632 w 12192000"/>
              <a:gd name="connsiteY190" fmla="*/ 80887 h 910624"/>
              <a:gd name="connsiteX191" fmla="*/ 11431822 w 12192000"/>
              <a:gd name="connsiteY191" fmla="*/ 116595 h 910624"/>
              <a:gd name="connsiteX192" fmla="*/ 11428457 w 12192000"/>
              <a:gd name="connsiteY192" fmla="*/ 136037 h 910624"/>
              <a:gd name="connsiteX193" fmla="*/ 11425092 w 12192000"/>
              <a:gd name="connsiteY193" fmla="*/ 135103 h 910624"/>
              <a:gd name="connsiteX194" fmla="*/ 11421353 w 12192000"/>
              <a:gd name="connsiteY194" fmla="*/ 139029 h 910624"/>
              <a:gd name="connsiteX195" fmla="*/ 11401350 w 12192000"/>
              <a:gd name="connsiteY195" fmla="*/ 152489 h 910624"/>
              <a:gd name="connsiteX196" fmla="*/ 11380224 w 12192000"/>
              <a:gd name="connsiteY196" fmla="*/ 155293 h 910624"/>
              <a:gd name="connsiteX197" fmla="*/ 11358912 w 12192000"/>
              <a:gd name="connsiteY197" fmla="*/ 174549 h 910624"/>
              <a:gd name="connsiteX198" fmla="*/ 11358164 w 12192000"/>
              <a:gd name="connsiteY198" fmla="*/ 181840 h 910624"/>
              <a:gd name="connsiteX199" fmla="*/ 11352742 w 12192000"/>
              <a:gd name="connsiteY199" fmla="*/ 221100 h 910624"/>
              <a:gd name="connsiteX200" fmla="*/ 11351995 w 12192000"/>
              <a:gd name="connsiteY200" fmla="*/ 256620 h 910624"/>
              <a:gd name="connsiteX201" fmla="*/ 11363399 w 12192000"/>
              <a:gd name="connsiteY201" fmla="*/ 347104 h 910624"/>
              <a:gd name="connsiteX202" fmla="*/ 11399854 w 12192000"/>
              <a:gd name="connsiteY202" fmla="*/ 420389 h 910624"/>
              <a:gd name="connsiteX203" fmla="*/ 11514454 w 12192000"/>
              <a:gd name="connsiteY203" fmla="*/ 454975 h 910624"/>
              <a:gd name="connsiteX204" fmla="*/ 11525298 w 12192000"/>
              <a:gd name="connsiteY204" fmla="*/ 443758 h 910624"/>
              <a:gd name="connsiteX205" fmla="*/ 11537449 w 12192000"/>
              <a:gd name="connsiteY205" fmla="*/ 387299 h 910624"/>
              <a:gd name="connsiteX206" fmla="*/ 11538010 w 12192000"/>
              <a:gd name="connsiteY206" fmla="*/ 373464 h 910624"/>
              <a:gd name="connsiteX207" fmla="*/ 11532402 w 12192000"/>
              <a:gd name="connsiteY207" fmla="*/ 322614 h 910624"/>
              <a:gd name="connsiteX208" fmla="*/ 11533150 w 12192000"/>
              <a:gd name="connsiteY208" fmla="*/ 320184 h 910624"/>
              <a:gd name="connsiteX209" fmla="*/ 11534271 w 12192000"/>
              <a:gd name="connsiteY209" fmla="*/ 314949 h 910624"/>
              <a:gd name="connsiteX210" fmla="*/ 11551844 w 12192000"/>
              <a:gd name="connsiteY210" fmla="*/ 281298 h 910624"/>
              <a:gd name="connsiteX211" fmla="*/ 11568109 w 12192000"/>
              <a:gd name="connsiteY211" fmla="*/ 272137 h 910624"/>
              <a:gd name="connsiteX212" fmla="*/ 11574465 w 12192000"/>
              <a:gd name="connsiteY212" fmla="*/ 255873 h 910624"/>
              <a:gd name="connsiteX213" fmla="*/ 11576709 w 12192000"/>
              <a:gd name="connsiteY213" fmla="*/ 255312 h 910624"/>
              <a:gd name="connsiteX214" fmla="*/ 11578765 w 12192000"/>
              <a:gd name="connsiteY214" fmla="*/ 239608 h 910624"/>
              <a:gd name="connsiteX215" fmla="*/ 11575587 w 12192000"/>
              <a:gd name="connsiteY215" fmla="*/ 231756 h 910624"/>
              <a:gd name="connsiteX216" fmla="*/ 11567735 w 12192000"/>
              <a:gd name="connsiteY216" fmla="*/ 236430 h 910624"/>
              <a:gd name="connsiteX217" fmla="*/ 11562688 w 12192000"/>
              <a:gd name="connsiteY217" fmla="*/ 238486 h 910624"/>
              <a:gd name="connsiteX218" fmla="*/ 11563248 w 12192000"/>
              <a:gd name="connsiteY218" fmla="*/ 208948 h 910624"/>
              <a:gd name="connsiteX219" fmla="*/ 11576522 w 12192000"/>
              <a:gd name="connsiteY219" fmla="*/ 198666 h 910624"/>
              <a:gd name="connsiteX220" fmla="*/ 11578952 w 12192000"/>
              <a:gd name="connsiteY220" fmla="*/ 186140 h 910624"/>
              <a:gd name="connsiteX221" fmla="*/ 11571100 w 12192000"/>
              <a:gd name="connsiteY221" fmla="*/ 171184 h 910624"/>
              <a:gd name="connsiteX222" fmla="*/ 11574465 w 12192000"/>
              <a:gd name="connsiteY222" fmla="*/ 153050 h 910624"/>
              <a:gd name="connsiteX223" fmla="*/ 11578578 w 12192000"/>
              <a:gd name="connsiteY223" fmla="*/ 129868 h 910624"/>
              <a:gd name="connsiteX224" fmla="*/ 11575400 w 12192000"/>
              <a:gd name="connsiteY224" fmla="*/ 124073 h 910624"/>
              <a:gd name="connsiteX225" fmla="*/ 11572409 w 12192000"/>
              <a:gd name="connsiteY225" fmla="*/ 124073 h 910624"/>
              <a:gd name="connsiteX226" fmla="*/ 11572409 w 12192000"/>
              <a:gd name="connsiteY226" fmla="*/ 122390 h 910624"/>
              <a:gd name="connsiteX227" fmla="*/ 11582878 w 12192000"/>
              <a:gd name="connsiteY227" fmla="*/ 105004 h 910624"/>
              <a:gd name="connsiteX228" fmla="*/ 11595591 w 12192000"/>
              <a:gd name="connsiteY228" fmla="*/ 97339 h 910624"/>
              <a:gd name="connsiteX229" fmla="*/ 11666258 w 12192000"/>
              <a:gd name="connsiteY229" fmla="*/ 134916 h 910624"/>
              <a:gd name="connsiteX230" fmla="*/ 11667754 w 12192000"/>
              <a:gd name="connsiteY230" fmla="*/ 137159 h 910624"/>
              <a:gd name="connsiteX231" fmla="*/ 11668875 w 12192000"/>
              <a:gd name="connsiteY231" fmla="*/ 163893 h 910624"/>
              <a:gd name="connsiteX232" fmla="*/ 11675231 w 12192000"/>
              <a:gd name="connsiteY232" fmla="*/ 182588 h 910624"/>
              <a:gd name="connsiteX233" fmla="*/ 11694861 w 12192000"/>
              <a:gd name="connsiteY233" fmla="*/ 195114 h 910624"/>
              <a:gd name="connsiteX234" fmla="*/ 11716174 w 12192000"/>
              <a:gd name="connsiteY234" fmla="*/ 226334 h 910624"/>
              <a:gd name="connsiteX235" fmla="*/ 11733747 w 12192000"/>
              <a:gd name="connsiteY235" fmla="*/ 283167 h 910624"/>
              <a:gd name="connsiteX236" fmla="*/ 11737673 w 12192000"/>
              <a:gd name="connsiteY236" fmla="*/ 337383 h 910624"/>
              <a:gd name="connsiteX237" fmla="*/ 11735804 w 12192000"/>
              <a:gd name="connsiteY237" fmla="*/ 409172 h 910624"/>
              <a:gd name="connsiteX238" fmla="*/ 11742534 w 12192000"/>
              <a:gd name="connsiteY238" fmla="*/ 502273 h 910624"/>
              <a:gd name="connsiteX239" fmla="*/ 11749451 w 12192000"/>
              <a:gd name="connsiteY239" fmla="*/ 573875 h 910624"/>
              <a:gd name="connsiteX240" fmla="*/ 11743094 w 12192000"/>
              <a:gd name="connsiteY240" fmla="*/ 614069 h 910624"/>
              <a:gd name="connsiteX241" fmla="*/ 11740477 w 12192000"/>
              <a:gd name="connsiteY241" fmla="*/ 624539 h 910624"/>
              <a:gd name="connsiteX242" fmla="*/ 11732625 w 12192000"/>
              <a:gd name="connsiteY242" fmla="*/ 663798 h 910624"/>
              <a:gd name="connsiteX243" fmla="*/ 11729634 w 12192000"/>
              <a:gd name="connsiteY243" fmla="*/ 674080 h 910624"/>
              <a:gd name="connsiteX244" fmla="*/ 11712248 w 12192000"/>
              <a:gd name="connsiteY244" fmla="*/ 697823 h 910624"/>
              <a:gd name="connsiteX245" fmla="*/ 11700283 w 12192000"/>
              <a:gd name="connsiteY245" fmla="*/ 726240 h 910624"/>
              <a:gd name="connsiteX246" fmla="*/ 11704957 w 12192000"/>
              <a:gd name="connsiteY246" fmla="*/ 730353 h 910624"/>
              <a:gd name="connsiteX247" fmla="*/ 11717330 w 12192000"/>
              <a:gd name="connsiteY247" fmla="*/ 732929 h 910624"/>
              <a:gd name="connsiteX248" fmla="*/ 12192000 w 12192000"/>
              <a:gd name="connsiteY248" fmla="*/ 732929 h 910624"/>
              <a:gd name="connsiteX249" fmla="*/ 12190861 w 12192000"/>
              <a:gd name="connsiteY249" fmla="*/ 910624 h 910624"/>
              <a:gd name="connsiteX250" fmla="*/ 0 w 12192000"/>
              <a:gd name="connsiteY250" fmla="*/ 908775 h 910624"/>
              <a:gd name="connsiteX251" fmla="*/ 0 w 12192000"/>
              <a:gd name="connsiteY251" fmla="*/ 732929 h 910624"/>
              <a:gd name="connsiteX252" fmla="*/ 10184483 w 12192000"/>
              <a:gd name="connsiteY252" fmla="*/ 732929 h 910624"/>
              <a:gd name="connsiteX253" fmla="*/ 10336481 w 12192000"/>
              <a:gd name="connsiteY253" fmla="*/ 714462 h 910624"/>
              <a:gd name="connsiteX254" fmla="*/ 10349568 w 12192000"/>
              <a:gd name="connsiteY254" fmla="*/ 713901 h 910624"/>
              <a:gd name="connsiteX255" fmla="*/ 10356111 w 12192000"/>
              <a:gd name="connsiteY255" fmla="*/ 709414 h 910624"/>
              <a:gd name="connsiteX256" fmla="*/ 10354615 w 12192000"/>
              <a:gd name="connsiteY256" fmla="*/ 679128 h 910624"/>
              <a:gd name="connsiteX257" fmla="*/ 10358167 w 12192000"/>
              <a:gd name="connsiteY257" fmla="*/ 520594 h 910624"/>
              <a:gd name="connsiteX258" fmla="*/ 10372188 w 12192000"/>
              <a:gd name="connsiteY258" fmla="*/ 482269 h 910624"/>
              <a:gd name="connsiteX259" fmla="*/ 10396679 w 12192000"/>
              <a:gd name="connsiteY259" fmla="*/ 451984 h 910624"/>
              <a:gd name="connsiteX260" fmla="*/ 10447903 w 12192000"/>
              <a:gd name="connsiteY260" fmla="*/ 334765 h 910624"/>
              <a:gd name="connsiteX261" fmla="*/ 10448464 w 12192000"/>
              <a:gd name="connsiteY261" fmla="*/ 261107 h 910624"/>
              <a:gd name="connsiteX262" fmla="*/ 10446408 w 12192000"/>
              <a:gd name="connsiteY262" fmla="*/ 225774 h 910624"/>
              <a:gd name="connsiteX263" fmla="*/ 10448464 w 12192000"/>
              <a:gd name="connsiteY263" fmla="*/ 215678 h 910624"/>
              <a:gd name="connsiteX264" fmla="*/ 10453512 w 12192000"/>
              <a:gd name="connsiteY264" fmla="*/ 201096 h 910624"/>
              <a:gd name="connsiteX265" fmla="*/ 10442856 w 12192000"/>
              <a:gd name="connsiteY265" fmla="*/ 229139 h 910624"/>
              <a:gd name="connsiteX266" fmla="*/ 10417991 w 12192000"/>
              <a:gd name="connsiteY266" fmla="*/ 307471 h 910624"/>
              <a:gd name="connsiteX267" fmla="*/ 10413318 w 12192000"/>
              <a:gd name="connsiteY267" fmla="*/ 312331 h 910624"/>
              <a:gd name="connsiteX268" fmla="*/ 10410513 w 12192000"/>
              <a:gd name="connsiteY268" fmla="*/ 310649 h 910624"/>
              <a:gd name="connsiteX269" fmla="*/ 10388266 w 12192000"/>
              <a:gd name="connsiteY269" fmla="*/ 406929 h 910624"/>
              <a:gd name="connsiteX270" fmla="*/ 10366767 w 12192000"/>
              <a:gd name="connsiteY270" fmla="*/ 418706 h 910624"/>
              <a:gd name="connsiteX271" fmla="*/ 10364337 w 12192000"/>
              <a:gd name="connsiteY271" fmla="*/ 417398 h 910624"/>
              <a:gd name="connsiteX272" fmla="*/ 10363963 w 12192000"/>
              <a:gd name="connsiteY272" fmla="*/ 416650 h 910624"/>
              <a:gd name="connsiteX273" fmla="*/ 10365458 w 12192000"/>
              <a:gd name="connsiteY273" fmla="*/ 415528 h 910624"/>
              <a:gd name="connsiteX274" fmla="*/ 10368263 w 12192000"/>
              <a:gd name="connsiteY274" fmla="*/ 397768 h 910624"/>
              <a:gd name="connsiteX275" fmla="*/ 10360784 w 12192000"/>
              <a:gd name="connsiteY275" fmla="*/ 413472 h 910624"/>
              <a:gd name="connsiteX276" fmla="*/ 10362841 w 12192000"/>
              <a:gd name="connsiteY276" fmla="*/ 393468 h 910624"/>
              <a:gd name="connsiteX277" fmla="*/ 10356298 w 12192000"/>
              <a:gd name="connsiteY277" fmla="*/ 413659 h 910624"/>
              <a:gd name="connsiteX278" fmla="*/ 10355737 w 12192000"/>
              <a:gd name="connsiteY278" fmla="*/ 411041 h 910624"/>
              <a:gd name="connsiteX279" fmla="*/ 10356671 w 12192000"/>
              <a:gd name="connsiteY279" fmla="*/ 393468 h 910624"/>
              <a:gd name="connsiteX280" fmla="*/ 10355176 w 12192000"/>
              <a:gd name="connsiteY280" fmla="*/ 360004 h 910624"/>
              <a:gd name="connsiteX281" fmla="*/ 10369010 w 12192000"/>
              <a:gd name="connsiteY281" fmla="*/ 311023 h 910624"/>
              <a:gd name="connsiteX282" fmla="*/ 10397053 w 12192000"/>
              <a:gd name="connsiteY282" fmla="*/ 275129 h 910624"/>
              <a:gd name="connsiteX283" fmla="*/ 10414252 w 12192000"/>
              <a:gd name="connsiteY283" fmla="*/ 237925 h 910624"/>
              <a:gd name="connsiteX284" fmla="*/ 10429582 w 12192000"/>
              <a:gd name="connsiteY284" fmla="*/ 193244 h 910624"/>
              <a:gd name="connsiteX285" fmla="*/ 10435751 w 12192000"/>
              <a:gd name="connsiteY285" fmla="*/ 178849 h 910624"/>
              <a:gd name="connsiteX286" fmla="*/ 10450521 w 12192000"/>
              <a:gd name="connsiteY286" fmla="*/ 160902 h 910624"/>
              <a:gd name="connsiteX287" fmla="*/ 10481368 w 12192000"/>
              <a:gd name="connsiteY287" fmla="*/ 133233 h 910624"/>
              <a:gd name="connsiteX288" fmla="*/ 10489406 w 12192000"/>
              <a:gd name="connsiteY288" fmla="*/ 118277 h 910624"/>
              <a:gd name="connsiteX289" fmla="*/ 10506232 w 12192000"/>
              <a:gd name="connsiteY289" fmla="*/ 95282 h 910624"/>
              <a:gd name="connsiteX290" fmla="*/ 10529227 w 12192000"/>
              <a:gd name="connsiteY290" fmla="*/ 93039 h 910624"/>
              <a:gd name="connsiteX291" fmla="*/ 10577460 w 12192000"/>
              <a:gd name="connsiteY291" fmla="*/ 80139 h 910624"/>
              <a:gd name="connsiteX292" fmla="*/ 10582321 w 12192000"/>
              <a:gd name="connsiteY292" fmla="*/ 68361 h 910624"/>
              <a:gd name="connsiteX293" fmla="*/ 10581947 w 12192000"/>
              <a:gd name="connsiteY293" fmla="*/ 62005 h 910624"/>
              <a:gd name="connsiteX294" fmla="*/ 10581572 w 12192000"/>
              <a:gd name="connsiteY294" fmla="*/ 47984 h 910624"/>
              <a:gd name="connsiteX295" fmla="*/ 10576899 w 12192000"/>
              <a:gd name="connsiteY295" fmla="*/ 34336 h 910624"/>
              <a:gd name="connsiteX296" fmla="*/ 10572599 w 12192000"/>
              <a:gd name="connsiteY296" fmla="*/ 17137 h 910624"/>
              <a:gd name="connsiteX297" fmla="*/ 10579329 w 12192000"/>
              <a:gd name="connsiteY297" fmla="*/ 1246 h 910624"/>
              <a:gd name="connsiteX298" fmla="*/ 10594846 w 12192000"/>
              <a:gd name="connsiteY298" fmla="*/ 6107 h 910624"/>
              <a:gd name="connsiteX299" fmla="*/ 10632984 w 12192000"/>
              <a:gd name="connsiteY299" fmla="*/ 23867 h 910624"/>
              <a:gd name="connsiteX300" fmla="*/ 10701595 w 12192000"/>
              <a:gd name="connsiteY300" fmla="*/ 30971 h 910624"/>
              <a:gd name="connsiteX301" fmla="*/ 10770392 w 12192000"/>
              <a:gd name="connsiteY301" fmla="*/ 33215 h 910624"/>
              <a:gd name="connsiteX302" fmla="*/ 10898080 w 12192000"/>
              <a:gd name="connsiteY302" fmla="*/ 20689 h 910624"/>
              <a:gd name="connsiteX303" fmla="*/ 10923878 w 12192000"/>
              <a:gd name="connsiteY303" fmla="*/ 5172 h 910624"/>
              <a:gd name="connsiteX304" fmla="*/ 10931520 w 12192000"/>
              <a:gd name="connsiteY304" fmla="*/ 265 h 910624"/>
              <a:gd name="connsiteX0" fmla="*/ 11634616 w 12198495"/>
              <a:gd name="connsiteY0" fmla="*/ 695510 h 910624"/>
              <a:gd name="connsiteX1" fmla="*/ 11628681 w 12198495"/>
              <a:gd name="connsiteY1" fmla="*/ 699880 h 910624"/>
              <a:gd name="connsiteX2" fmla="*/ 11627185 w 12198495"/>
              <a:gd name="connsiteY2" fmla="*/ 725492 h 910624"/>
              <a:gd name="connsiteX3" fmla="*/ 11644384 w 12198495"/>
              <a:gd name="connsiteY3" fmla="*/ 729979 h 910624"/>
              <a:gd name="connsiteX4" fmla="*/ 11651863 w 12198495"/>
              <a:gd name="connsiteY4" fmla="*/ 730913 h 910624"/>
              <a:gd name="connsiteX5" fmla="*/ 11663080 w 12198495"/>
              <a:gd name="connsiteY5" fmla="*/ 719883 h 910624"/>
              <a:gd name="connsiteX6" fmla="*/ 11662519 w 12198495"/>
              <a:gd name="connsiteY6" fmla="*/ 715209 h 910624"/>
              <a:gd name="connsiteX7" fmla="*/ 11641954 w 12198495"/>
              <a:gd name="connsiteY7" fmla="*/ 696328 h 910624"/>
              <a:gd name="connsiteX8" fmla="*/ 11634616 w 12198495"/>
              <a:gd name="connsiteY8" fmla="*/ 695510 h 910624"/>
              <a:gd name="connsiteX9" fmla="*/ 11559135 w 12198495"/>
              <a:gd name="connsiteY9" fmla="*/ 473903 h 910624"/>
              <a:gd name="connsiteX10" fmla="*/ 11555396 w 12198495"/>
              <a:gd name="connsiteY10" fmla="*/ 476100 h 910624"/>
              <a:gd name="connsiteX11" fmla="*/ 11542684 w 12198495"/>
              <a:gd name="connsiteY11" fmla="*/ 481895 h 910624"/>
              <a:gd name="connsiteX12" fmla="*/ 11525110 w 12198495"/>
              <a:gd name="connsiteY12" fmla="*/ 505078 h 910624"/>
              <a:gd name="connsiteX13" fmla="*/ 11524736 w 12198495"/>
              <a:gd name="connsiteY13" fmla="*/ 515360 h 910624"/>
              <a:gd name="connsiteX14" fmla="*/ 11519876 w 12198495"/>
              <a:gd name="connsiteY14" fmla="*/ 555928 h 910624"/>
              <a:gd name="connsiteX15" fmla="*/ 11506976 w 12198495"/>
              <a:gd name="connsiteY15" fmla="*/ 603787 h 910624"/>
              <a:gd name="connsiteX16" fmla="*/ 11503611 w 12198495"/>
              <a:gd name="connsiteY16" fmla="*/ 628652 h 910624"/>
              <a:gd name="connsiteX17" fmla="*/ 11498190 w 12198495"/>
              <a:gd name="connsiteY17" fmla="*/ 677072 h 910624"/>
              <a:gd name="connsiteX18" fmla="*/ 11491646 w 12198495"/>
              <a:gd name="connsiteY18" fmla="*/ 701375 h 910624"/>
              <a:gd name="connsiteX19" fmla="*/ 11500246 w 12198495"/>
              <a:gd name="connsiteY19" fmla="*/ 714275 h 910624"/>
              <a:gd name="connsiteX20" fmla="*/ 11579139 w 12198495"/>
              <a:gd name="connsiteY20" fmla="*/ 722314 h 910624"/>
              <a:gd name="connsiteX21" fmla="*/ 11601573 w 12198495"/>
              <a:gd name="connsiteY21" fmla="*/ 701188 h 910624"/>
              <a:gd name="connsiteX22" fmla="*/ 11592039 w 12198495"/>
              <a:gd name="connsiteY22" fmla="*/ 685298 h 910624"/>
              <a:gd name="connsiteX23" fmla="*/ 11574652 w 12198495"/>
              <a:gd name="connsiteY23" fmla="*/ 650525 h 910624"/>
              <a:gd name="connsiteX24" fmla="*/ 11575400 w 12198495"/>
              <a:gd name="connsiteY24" fmla="*/ 643234 h 910624"/>
              <a:gd name="connsiteX25" fmla="*/ 11572035 w 12198495"/>
              <a:gd name="connsiteY25" fmla="*/ 635008 h 910624"/>
              <a:gd name="connsiteX26" fmla="*/ 11560257 w 12198495"/>
              <a:gd name="connsiteY26" fmla="*/ 640990 h 910624"/>
              <a:gd name="connsiteX27" fmla="*/ 11552218 w 12198495"/>
              <a:gd name="connsiteY27" fmla="*/ 643047 h 910624"/>
              <a:gd name="connsiteX28" fmla="*/ 11546797 w 12198495"/>
              <a:gd name="connsiteY28" fmla="*/ 630708 h 910624"/>
              <a:gd name="connsiteX29" fmla="*/ 11548105 w 12198495"/>
              <a:gd name="connsiteY29" fmla="*/ 604535 h 910624"/>
              <a:gd name="connsiteX30" fmla="*/ 11563248 w 12198495"/>
              <a:gd name="connsiteY30" fmla="*/ 482269 h 910624"/>
              <a:gd name="connsiteX31" fmla="*/ 11562874 w 12198495"/>
              <a:gd name="connsiteY31" fmla="*/ 474230 h 910624"/>
              <a:gd name="connsiteX32" fmla="*/ 11559135 w 12198495"/>
              <a:gd name="connsiteY32" fmla="*/ 473903 h 910624"/>
              <a:gd name="connsiteX33" fmla="*/ 11566614 w 12198495"/>
              <a:gd name="connsiteY33" fmla="*/ 432915 h 910624"/>
              <a:gd name="connsiteX34" fmla="*/ 11534832 w 12198495"/>
              <a:gd name="connsiteY34" fmla="*/ 477783 h 910624"/>
              <a:gd name="connsiteX35" fmla="*/ 11566614 w 12198495"/>
              <a:gd name="connsiteY35" fmla="*/ 432915 h 910624"/>
              <a:gd name="connsiteX36" fmla="*/ 11397236 w 12198495"/>
              <a:gd name="connsiteY36" fmla="*/ 427493 h 910624"/>
              <a:gd name="connsiteX37" fmla="*/ 11415558 w 12198495"/>
              <a:gd name="connsiteY37" fmla="*/ 452544 h 910624"/>
              <a:gd name="connsiteX38" fmla="*/ 11502676 w 12198495"/>
              <a:gd name="connsiteY38" fmla="*/ 486756 h 910624"/>
              <a:gd name="connsiteX39" fmla="*/ 11513333 w 12198495"/>
              <a:gd name="connsiteY39" fmla="*/ 482269 h 910624"/>
              <a:gd name="connsiteX40" fmla="*/ 11520063 w 12198495"/>
              <a:gd name="connsiteY40" fmla="*/ 459835 h 910624"/>
              <a:gd name="connsiteX41" fmla="*/ 11397236 w 12198495"/>
              <a:gd name="connsiteY41" fmla="*/ 427493 h 910624"/>
              <a:gd name="connsiteX42" fmla="*/ 10946687 w 12198495"/>
              <a:gd name="connsiteY42" fmla="*/ 423941 h 910624"/>
              <a:gd name="connsiteX43" fmla="*/ 10942386 w 12198495"/>
              <a:gd name="connsiteY43" fmla="*/ 428241 h 910624"/>
              <a:gd name="connsiteX44" fmla="*/ 10897893 w 12198495"/>
              <a:gd name="connsiteY44" fmla="*/ 500778 h 910624"/>
              <a:gd name="connsiteX45" fmla="*/ 10888732 w 12198495"/>
              <a:gd name="connsiteY45" fmla="*/ 530876 h 910624"/>
              <a:gd name="connsiteX46" fmla="*/ 10876394 w 12198495"/>
              <a:gd name="connsiteY46" fmla="*/ 565275 h 910624"/>
              <a:gd name="connsiteX47" fmla="*/ 10840686 w 12198495"/>
              <a:gd name="connsiteY47" fmla="*/ 659311 h 910624"/>
              <a:gd name="connsiteX48" fmla="*/ 10840312 w 12198495"/>
              <a:gd name="connsiteY48" fmla="*/ 679689 h 910624"/>
              <a:gd name="connsiteX49" fmla="*/ 10848164 w 12198495"/>
              <a:gd name="connsiteY49" fmla="*/ 687167 h 910624"/>
              <a:gd name="connsiteX50" fmla="*/ 10866859 w 12198495"/>
              <a:gd name="connsiteY50" fmla="*/ 686606 h 910624"/>
              <a:gd name="connsiteX51" fmla="*/ 11009689 w 12198495"/>
              <a:gd name="connsiteY51" fmla="*/ 686606 h 910624"/>
              <a:gd name="connsiteX52" fmla="*/ 11048948 w 12198495"/>
              <a:gd name="connsiteY52" fmla="*/ 686980 h 910624"/>
              <a:gd name="connsiteX53" fmla="*/ 11054931 w 12198495"/>
              <a:gd name="connsiteY53" fmla="*/ 681559 h 910624"/>
              <a:gd name="connsiteX54" fmla="*/ 10998846 w 12198495"/>
              <a:gd name="connsiteY54" fmla="*/ 577240 h 910624"/>
              <a:gd name="connsiteX55" fmla="*/ 10985572 w 12198495"/>
              <a:gd name="connsiteY55" fmla="*/ 545459 h 910624"/>
              <a:gd name="connsiteX56" fmla="*/ 10981272 w 12198495"/>
              <a:gd name="connsiteY56" fmla="*/ 514051 h 910624"/>
              <a:gd name="connsiteX57" fmla="*/ 10950238 w 12198495"/>
              <a:gd name="connsiteY57" fmla="*/ 428989 h 910624"/>
              <a:gd name="connsiteX58" fmla="*/ 10946687 w 12198495"/>
              <a:gd name="connsiteY58" fmla="*/ 423941 h 910624"/>
              <a:gd name="connsiteX59" fmla="*/ 11552779 w 12198495"/>
              <a:gd name="connsiteY59" fmla="*/ 389729 h 910624"/>
              <a:gd name="connsiteX60" fmla="*/ 11548853 w 12198495"/>
              <a:gd name="connsiteY60" fmla="*/ 393468 h 910624"/>
              <a:gd name="connsiteX61" fmla="*/ 11541375 w 12198495"/>
              <a:gd name="connsiteY61" fmla="*/ 436654 h 910624"/>
              <a:gd name="connsiteX62" fmla="*/ 11544180 w 12198495"/>
              <a:gd name="connsiteY62" fmla="*/ 440579 h 910624"/>
              <a:gd name="connsiteX63" fmla="*/ 11569604 w 12198495"/>
              <a:gd name="connsiteY63" fmla="*/ 410854 h 910624"/>
              <a:gd name="connsiteX64" fmla="*/ 11552779 w 12198495"/>
              <a:gd name="connsiteY64" fmla="*/ 389729 h 910624"/>
              <a:gd name="connsiteX65" fmla="*/ 10553296 w 12198495"/>
              <a:gd name="connsiteY65" fmla="*/ 389238 h 910624"/>
              <a:gd name="connsiteX66" fmla="*/ 10546613 w 12198495"/>
              <a:gd name="connsiteY66" fmla="*/ 392159 h 910624"/>
              <a:gd name="connsiteX67" fmla="*/ 10495015 w 12198495"/>
              <a:gd name="connsiteY67" fmla="*/ 432540 h 910624"/>
              <a:gd name="connsiteX68" fmla="*/ 10419487 w 12198495"/>
              <a:gd name="connsiteY68" fmla="*/ 513677 h 910624"/>
              <a:gd name="connsiteX69" fmla="*/ 10408831 w 12198495"/>
              <a:gd name="connsiteY69" fmla="*/ 548824 h 910624"/>
              <a:gd name="connsiteX70" fmla="*/ 10406027 w 12198495"/>
              <a:gd name="connsiteY70" fmla="*/ 564341 h 910624"/>
              <a:gd name="connsiteX71" fmla="*/ 10395183 w 12198495"/>
              <a:gd name="connsiteY71" fmla="*/ 656881 h 910624"/>
              <a:gd name="connsiteX72" fmla="*/ 10400605 w 12198495"/>
              <a:gd name="connsiteY72" fmla="*/ 701375 h 910624"/>
              <a:gd name="connsiteX73" fmla="*/ 10411448 w 12198495"/>
              <a:gd name="connsiteY73" fmla="*/ 710910 h 910624"/>
              <a:gd name="connsiteX74" fmla="*/ 10487911 w 12198495"/>
              <a:gd name="connsiteY74" fmla="*/ 705488 h 910624"/>
              <a:gd name="connsiteX75" fmla="*/ 10681778 w 12198495"/>
              <a:gd name="connsiteY75" fmla="*/ 693336 h 910624"/>
              <a:gd name="connsiteX76" fmla="*/ 10697669 w 12198495"/>
              <a:gd name="connsiteY76" fmla="*/ 681933 h 910624"/>
              <a:gd name="connsiteX77" fmla="*/ 10679348 w 12198495"/>
              <a:gd name="connsiteY77" fmla="*/ 672585 h 910624"/>
              <a:gd name="connsiteX78" fmla="*/ 10589238 w 12198495"/>
              <a:gd name="connsiteY78" fmla="*/ 551067 h 910624"/>
              <a:gd name="connsiteX79" fmla="*/ 10563812 w 12198495"/>
              <a:gd name="connsiteY79" fmla="*/ 480213 h 910624"/>
              <a:gd name="connsiteX80" fmla="*/ 10556895 w 12198495"/>
              <a:gd name="connsiteY80" fmla="*/ 395711 h 910624"/>
              <a:gd name="connsiteX81" fmla="*/ 10553296 w 12198495"/>
              <a:gd name="connsiteY81" fmla="*/ 389238 h 910624"/>
              <a:gd name="connsiteX82" fmla="*/ 10641210 w 12198495"/>
              <a:gd name="connsiteY82" fmla="*/ 347478 h 910624"/>
              <a:gd name="connsiteX83" fmla="*/ 10632984 w 12198495"/>
              <a:gd name="connsiteY83" fmla="*/ 351404 h 910624"/>
              <a:gd name="connsiteX84" fmla="*/ 10627562 w 12198495"/>
              <a:gd name="connsiteY84" fmla="*/ 370847 h 910624"/>
              <a:gd name="connsiteX85" fmla="*/ 10624197 w 12198495"/>
              <a:gd name="connsiteY85" fmla="*/ 384494 h 910624"/>
              <a:gd name="connsiteX86" fmla="*/ 10619897 w 12198495"/>
              <a:gd name="connsiteY86" fmla="*/ 408237 h 910624"/>
              <a:gd name="connsiteX87" fmla="*/ 10618402 w 12198495"/>
              <a:gd name="connsiteY87" fmla="*/ 416276 h 910624"/>
              <a:gd name="connsiteX88" fmla="*/ 10614850 w 12198495"/>
              <a:gd name="connsiteY88" fmla="*/ 491617 h 910624"/>
              <a:gd name="connsiteX89" fmla="*/ 10628684 w 12198495"/>
              <a:gd name="connsiteY89" fmla="*/ 528446 h 910624"/>
              <a:gd name="connsiteX90" fmla="*/ 10636349 w 12198495"/>
              <a:gd name="connsiteY90" fmla="*/ 543215 h 910624"/>
              <a:gd name="connsiteX91" fmla="*/ 10660466 w 12198495"/>
              <a:gd name="connsiteY91" fmla="*/ 592383 h 910624"/>
              <a:gd name="connsiteX92" fmla="*/ 10713372 w 12198495"/>
              <a:gd name="connsiteY92" fmla="*/ 648842 h 910624"/>
              <a:gd name="connsiteX93" fmla="*/ 10729824 w 12198495"/>
              <a:gd name="connsiteY93" fmla="*/ 672024 h 910624"/>
              <a:gd name="connsiteX94" fmla="*/ 10734685 w 12198495"/>
              <a:gd name="connsiteY94" fmla="*/ 678567 h 910624"/>
              <a:gd name="connsiteX95" fmla="*/ 10779366 w 12198495"/>
              <a:gd name="connsiteY95" fmla="*/ 690719 h 910624"/>
              <a:gd name="connsiteX96" fmla="*/ 10807409 w 12198495"/>
              <a:gd name="connsiteY96" fmla="*/ 669781 h 910624"/>
              <a:gd name="connsiteX97" fmla="*/ 10813204 w 12198495"/>
              <a:gd name="connsiteY97" fmla="*/ 655012 h 910624"/>
              <a:gd name="connsiteX98" fmla="*/ 10833956 w 12198495"/>
              <a:gd name="connsiteY98" fmla="*/ 531811 h 910624"/>
              <a:gd name="connsiteX99" fmla="*/ 10842742 w 12198495"/>
              <a:gd name="connsiteY99" fmla="*/ 502086 h 910624"/>
              <a:gd name="connsiteX100" fmla="*/ 10859754 w 12198495"/>
              <a:gd name="connsiteY100" fmla="*/ 474604 h 910624"/>
              <a:gd name="connsiteX101" fmla="*/ 10892658 w 12198495"/>
              <a:gd name="connsiteY101" fmla="*/ 368790 h 910624"/>
              <a:gd name="connsiteX102" fmla="*/ 10885180 w 12198495"/>
              <a:gd name="connsiteY102" fmla="*/ 362621 h 910624"/>
              <a:gd name="connsiteX103" fmla="*/ 10836199 w 12198495"/>
              <a:gd name="connsiteY103" fmla="*/ 374025 h 910624"/>
              <a:gd name="connsiteX104" fmla="*/ 10791518 w 12198495"/>
              <a:gd name="connsiteY104" fmla="*/ 379634 h 910624"/>
              <a:gd name="connsiteX105" fmla="*/ 10745154 w 12198495"/>
              <a:gd name="connsiteY105" fmla="*/ 377016 h 910624"/>
              <a:gd name="connsiteX106" fmla="*/ 10727020 w 12198495"/>
              <a:gd name="connsiteY106" fmla="*/ 374586 h 910624"/>
              <a:gd name="connsiteX107" fmla="*/ 10711503 w 12198495"/>
              <a:gd name="connsiteY107" fmla="*/ 371408 h 910624"/>
              <a:gd name="connsiteX108" fmla="*/ 10693369 w 12198495"/>
              <a:gd name="connsiteY108" fmla="*/ 367108 h 910624"/>
              <a:gd name="connsiteX109" fmla="*/ 10653735 w 12198495"/>
              <a:gd name="connsiteY109" fmla="*/ 352713 h 910624"/>
              <a:gd name="connsiteX110" fmla="*/ 10641210 w 12198495"/>
              <a:gd name="connsiteY110" fmla="*/ 347478 h 910624"/>
              <a:gd name="connsiteX111" fmla="*/ 10369758 w 12198495"/>
              <a:gd name="connsiteY111" fmla="*/ 338879 h 910624"/>
              <a:gd name="connsiteX112" fmla="*/ 10362654 w 12198495"/>
              <a:gd name="connsiteY112" fmla="*/ 357948 h 910624"/>
              <a:gd name="connsiteX113" fmla="*/ 10364898 w 12198495"/>
              <a:gd name="connsiteY113" fmla="*/ 358695 h 910624"/>
              <a:gd name="connsiteX114" fmla="*/ 10369758 w 12198495"/>
              <a:gd name="connsiteY114" fmla="*/ 338879 h 910624"/>
              <a:gd name="connsiteX115" fmla="*/ 11346424 w 12198495"/>
              <a:gd name="connsiteY115" fmla="*/ 288619 h 910624"/>
              <a:gd name="connsiteX116" fmla="*/ 11350474 w 12198495"/>
              <a:gd name="connsiteY116" fmla="*/ 306943 h 910624"/>
              <a:gd name="connsiteX117" fmla="*/ 11351060 w 12198495"/>
              <a:gd name="connsiteY117" fmla="*/ 322053 h 910624"/>
              <a:gd name="connsiteX118" fmla="*/ 11346424 w 12198495"/>
              <a:gd name="connsiteY118" fmla="*/ 288619 h 910624"/>
              <a:gd name="connsiteX119" fmla="*/ 11349751 w 12198495"/>
              <a:gd name="connsiteY119" fmla="*/ 159406 h 910624"/>
              <a:gd name="connsiteX120" fmla="*/ 11338160 w 12198495"/>
              <a:gd name="connsiteY120" fmla="*/ 178288 h 910624"/>
              <a:gd name="connsiteX121" fmla="*/ 11336104 w 12198495"/>
              <a:gd name="connsiteY121" fmla="*/ 214183 h 910624"/>
              <a:gd name="connsiteX122" fmla="*/ 11346424 w 12198495"/>
              <a:gd name="connsiteY122" fmla="*/ 288619 h 910624"/>
              <a:gd name="connsiteX123" fmla="*/ 11329934 w 12198495"/>
              <a:gd name="connsiteY123" fmla="*/ 213996 h 910624"/>
              <a:gd name="connsiteX124" fmla="*/ 11331617 w 12198495"/>
              <a:gd name="connsiteY124" fmla="*/ 176232 h 910624"/>
              <a:gd name="connsiteX125" fmla="*/ 11330682 w 12198495"/>
              <a:gd name="connsiteY125" fmla="*/ 166697 h 910624"/>
              <a:gd name="connsiteX126" fmla="*/ 11320587 w 12198495"/>
              <a:gd name="connsiteY126" fmla="*/ 169315 h 910624"/>
              <a:gd name="connsiteX127" fmla="*/ 11315166 w 12198495"/>
              <a:gd name="connsiteY127" fmla="*/ 172680 h 910624"/>
              <a:gd name="connsiteX128" fmla="*/ 11277776 w 12198495"/>
              <a:gd name="connsiteY128" fmla="*/ 204461 h 910624"/>
              <a:gd name="connsiteX129" fmla="*/ 11265436 w 12198495"/>
              <a:gd name="connsiteY129" fmla="*/ 217174 h 910624"/>
              <a:gd name="connsiteX130" fmla="*/ 11199630 w 12198495"/>
              <a:gd name="connsiteY130" fmla="*/ 287467 h 910624"/>
              <a:gd name="connsiteX131" fmla="*/ 11051004 w 12198495"/>
              <a:gd name="connsiteY131" fmla="*/ 311958 h 910624"/>
              <a:gd name="connsiteX132" fmla="*/ 11045770 w 12198495"/>
              <a:gd name="connsiteY132" fmla="*/ 310088 h 910624"/>
              <a:gd name="connsiteX133" fmla="*/ 11027636 w 12198495"/>
              <a:gd name="connsiteY133" fmla="*/ 345983 h 910624"/>
              <a:gd name="connsiteX134" fmla="*/ 11014175 w 12198495"/>
              <a:gd name="connsiteY134" fmla="*/ 376643 h 910624"/>
              <a:gd name="connsiteX135" fmla="*/ 11019036 w 12198495"/>
              <a:gd name="connsiteY135" fmla="*/ 430484 h 910624"/>
              <a:gd name="connsiteX136" fmla="*/ 11019036 w 12198495"/>
              <a:gd name="connsiteY136" fmla="*/ 430671 h 910624"/>
              <a:gd name="connsiteX137" fmla="*/ 11019784 w 12198495"/>
              <a:gd name="connsiteY137" fmla="*/ 435158 h 910624"/>
              <a:gd name="connsiteX138" fmla="*/ 11028197 w 12198495"/>
              <a:gd name="connsiteY138" fmla="*/ 513490 h 910624"/>
              <a:gd name="connsiteX139" fmla="*/ 11049322 w 12198495"/>
              <a:gd name="connsiteY139" fmla="*/ 556676 h 910624"/>
              <a:gd name="connsiteX140" fmla="*/ 11049883 w 12198495"/>
              <a:gd name="connsiteY140" fmla="*/ 566023 h 910624"/>
              <a:gd name="connsiteX141" fmla="*/ 11085590 w 12198495"/>
              <a:gd name="connsiteY141" fmla="*/ 679128 h 910624"/>
              <a:gd name="connsiteX142" fmla="*/ 11104472 w 12198495"/>
              <a:gd name="connsiteY142" fmla="*/ 689971 h 910624"/>
              <a:gd name="connsiteX143" fmla="*/ 11317035 w 12198495"/>
              <a:gd name="connsiteY143" fmla="*/ 699880 h 910624"/>
              <a:gd name="connsiteX144" fmla="*/ 11460986 w 12198495"/>
              <a:gd name="connsiteY144" fmla="*/ 711097 h 910624"/>
              <a:gd name="connsiteX145" fmla="*/ 11472764 w 12198495"/>
              <a:gd name="connsiteY145" fmla="*/ 703993 h 910624"/>
              <a:gd name="connsiteX146" fmla="*/ 11480056 w 12198495"/>
              <a:gd name="connsiteY146" fmla="*/ 653703 h 910624"/>
              <a:gd name="connsiteX147" fmla="*/ 11491272 w 12198495"/>
              <a:gd name="connsiteY147" fmla="*/ 594066 h 910624"/>
              <a:gd name="connsiteX148" fmla="*/ 11500620 w 12198495"/>
              <a:gd name="connsiteY148" fmla="*/ 565649 h 910624"/>
              <a:gd name="connsiteX149" fmla="*/ 11508659 w 12198495"/>
              <a:gd name="connsiteY149" fmla="*/ 503582 h 910624"/>
              <a:gd name="connsiteX150" fmla="*/ 11499124 w 12198495"/>
              <a:gd name="connsiteY150" fmla="*/ 492925 h 910624"/>
              <a:gd name="connsiteX151" fmla="*/ 11412193 w 12198495"/>
              <a:gd name="connsiteY151" fmla="*/ 457405 h 910624"/>
              <a:gd name="connsiteX152" fmla="*/ 11392189 w 12198495"/>
              <a:gd name="connsiteY152" fmla="*/ 434036 h 910624"/>
              <a:gd name="connsiteX153" fmla="*/ 11392002 w 12198495"/>
              <a:gd name="connsiteY153" fmla="*/ 434223 h 910624"/>
              <a:gd name="connsiteX154" fmla="*/ 11380785 w 12198495"/>
              <a:gd name="connsiteY154" fmla="*/ 413845 h 910624"/>
              <a:gd name="connsiteX155" fmla="*/ 11366950 w 12198495"/>
              <a:gd name="connsiteY155" fmla="*/ 381503 h 910624"/>
              <a:gd name="connsiteX156" fmla="*/ 11350474 w 12198495"/>
              <a:gd name="connsiteY156" fmla="*/ 306943 h 910624"/>
              <a:gd name="connsiteX157" fmla="*/ 11346947 w 12198495"/>
              <a:gd name="connsiteY157" fmla="*/ 216052 h 910624"/>
              <a:gd name="connsiteX158" fmla="*/ 11352369 w 12198495"/>
              <a:gd name="connsiteY158" fmla="*/ 178475 h 910624"/>
              <a:gd name="connsiteX159" fmla="*/ 11354986 w 12198495"/>
              <a:gd name="connsiteY159" fmla="*/ 164828 h 910624"/>
              <a:gd name="connsiteX160" fmla="*/ 11349751 w 12198495"/>
              <a:gd name="connsiteY160" fmla="*/ 159406 h 910624"/>
              <a:gd name="connsiteX161" fmla="*/ 10931520 w 12198495"/>
              <a:gd name="connsiteY161" fmla="*/ 265 h 910624"/>
              <a:gd name="connsiteX162" fmla="*/ 10940144 w 12198495"/>
              <a:gd name="connsiteY162" fmla="*/ 2929 h 910624"/>
              <a:gd name="connsiteX163" fmla="*/ 10943321 w 12198495"/>
              <a:gd name="connsiteY163" fmla="*/ 6668 h 910624"/>
              <a:gd name="connsiteX164" fmla="*/ 10943695 w 12198495"/>
              <a:gd name="connsiteY164" fmla="*/ 30224 h 910624"/>
              <a:gd name="connsiteX165" fmla="*/ 10937526 w 12198495"/>
              <a:gd name="connsiteY165" fmla="*/ 48731 h 910624"/>
              <a:gd name="connsiteX166" fmla="*/ 10936218 w 12198495"/>
              <a:gd name="connsiteY166" fmla="*/ 54901 h 910624"/>
              <a:gd name="connsiteX167" fmla="*/ 10930983 w 12198495"/>
              <a:gd name="connsiteY167" fmla="*/ 47797 h 910624"/>
              <a:gd name="connsiteX168" fmla="*/ 10930422 w 12198495"/>
              <a:gd name="connsiteY168" fmla="*/ 68175 h 910624"/>
              <a:gd name="connsiteX169" fmla="*/ 10937713 w 12198495"/>
              <a:gd name="connsiteY169" fmla="*/ 79765 h 910624"/>
              <a:gd name="connsiteX170" fmla="*/ 10973794 w 12198495"/>
              <a:gd name="connsiteY170" fmla="*/ 105751 h 910624"/>
              <a:gd name="connsiteX171" fmla="*/ 10977346 w 12198495"/>
              <a:gd name="connsiteY171" fmla="*/ 109864 h 910624"/>
              <a:gd name="connsiteX172" fmla="*/ 11013802 w 12198495"/>
              <a:gd name="connsiteY172" fmla="*/ 137159 h 910624"/>
              <a:gd name="connsiteX173" fmla="*/ 11039975 w 12198495"/>
              <a:gd name="connsiteY173" fmla="*/ 163145 h 910624"/>
              <a:gd name="connsiteX174" fmla="*/ 11087834 w 12198495"/>
              <a:gd name="connsiteY174" fmla="*/ 197731 h 910624"/>
              <a:gd name="connsiteX175" fmla="*/ 11181870 w 12198495"/>
              <a:gd name="connsiteY175" fmla="*/ 189131 h 910624"/>
              <a:gd name="connsiteX176" fmla="*/ 11210660 w 12198495"/>
              <a:gd name="connsiteY176" fmla="*/ 156041 h 910624"/>
              <a:gd name="connsiteX177" fmla="*/ 11217204 w 12198495"/>
              <a:gd name="connsiteY177" fmla="*/ 145011 h 910624"/>
              <a:gd name="connsiteX178" fmla="*/ 11235712 w 12198495"/>
              <a:gd name="connsiteY178" fmla="*/ 107621 h 910624"/>
              <a:gd name="connsiteX179" fmla="*/ 11240946 w 12198495"/>
              <a:gd name="connsiteY179" fmla="*/ 77335 h 910624"/>
              <a:gd name="connsiteX180" fmla="*/ 11252911 w 12198495"/>
              <a:gd name="connsiteY180" fmla="*/ 63875 h 910624"/>
              <a:gd name="connsiteX181" fmla="*/ 11248798 w 12198495"/>
              <a:gd name="connsiteY181" fmla="*/ 58827 h 910624"/>
              <a:gd name="connsiteX182" fmla="*/ 11254220 w 12198495"/>
              <a:gd name="connsiteY182" fmla="*/ 58453 h 910624"/>
              <a:gd name="connsiteX183" fmla="*/ 11256650 w 12198495"/>
              <a:gd name="connsiteY183" fmla="*/ 60136 h 910624"/>
              <a:gd name="connsiteX184" fmla="*/ 11279458 w 12198495"/>
              <a:gd name="connsiteY184" fmla="*/ 63501 h 910624"/>
              <a:gd name="connsiteX185" fmla="*/ 11317035 w 12198495"/>
              <a:gd name="connsiteY185" fmla="*/ 66305 h 910624"/>
              <a:gd name="connsiteX186" fmla="*/ 11329186 w 12198495"/>
              <a:gd name="connsiteY186" fmla="*/ 70605 h 910624"/>
              <a:gd name="connsiteX187" fmla="*/ 11336665 w 12198495"/>
              <a:gd name="connsiteY187" fmla="*/ 72848 h 910624"/>
              <a:gd name="connsiteX188" fmla="*/ 11374428 w 12198495"/>
              <a:gd name="connsiteY188" fmla="*/ 73222 h 910624"/>
              <a:gd name="connsiteX189" fmla="*/ 11397236 w 12198495"/>
              <a:gd name="connsiteY189" fmla="*/ 74157 h 910624"/>
              <a:gd name="connsiteX190" fmla="*/ 11411632 w 12198495"/>
              <a:gd name="connsiteY190" fmla="*/ 80887 h 910624"/>
              <a:gd name="connsiteX191" fmla="*/ 11431822 w 12198495"/>
              <a:gd name="connsiteY191" fmla="*/ 116595 h 910624"/>
              <a:gd name="connsiteX192" fmla="*/ 11428457 w 12198495"/>
              <a:gd name="connsiteY192" fmla="*/ 136037 h 910624"/>
              <a:gd name="connsiteX193" fmla="*/ 11425092 w 12198495"/>
              <a:gd name="connsiteY193" fmla="*/ 135103 h 910624"/>
              <a:gd name="connsiteX194" fmla="*/ 11421353 w 12198495"/>
              <a:gd name="connsiteY194" fmla="*/ 139029 h 910624"/>
              <a:gd name="connsiteX195" fmla="*/ 11401350 w 12198495"/>
              <a:gd name="connsiteY195" fmla="*/ 152489 h 910624"/>
              <a:gd name="connsiteX196" fmla="*/ 11380224 w 12198495"/>
              <a:gd name="connsiteY196" fmla="*/ 155293 h 910624"/>
              <a:gd name="connsiteX197" fmla="*/ 11358912 w 12198495"/>
              <a:gd name="connsiteY197" fmla="*/ 174549 h 910624"/>
              <a:gd name="connsiteX198" fmla="*/ 11358164 w 12198495"/>
              <a:gd name="connsiteY198" fmla="*/ 181840 h 910624"/>
              <a:gd name="connsiteX199" fmla="*/ 11352742 w 12198495"/>
              <a:gd name="connsiteY199" fmla="*/ 221100 h 910624"/>
              <a:gd name="connsiteX200" fmla="*/ 11351995 w 12198495"/>
              <a:gd name="connsiteY200" fmla="*/ 256620 h 910624"/>
              <a:gd name="connsiteX201" fmla="*/ 11363399 w 12198495"/>
              <a:gd name="connsiteY201" fmla="*/ 347104 h 910624"/>
              <a:gd name="connsiteX202" fmla="*/ 11399854 w 12198495"/>
              <a:gd name="connsiteY202" fmla="*/ 420389 h 910624"/>
              <a:gd name="connsiteX203" fmla="*/ 11514454 w 12198495"/>
              <a:gd name="connsiteY203" fmla="*/ 454975 h 910624"/>
              <a:gd name="connsiteX204" fmla="*/ 11525298 w 12198495"/>
              <a:gd name="connsiteY204" fmla="*/ 443758 h 910624"/>
              <a:gd name="connsiteX205" fmla="*/ 11537449 w 12198495"/>
              <a:gd name="connsiteY205" fmla="*/ 387299 h 910624"/>
              <a:gd name="connsiteX206" fmla="*/ 11538010 w 12198495"/>
              <a:gd name="connsiteY206" fmla="*/ 373464 h 910624"/>
              <a:gd name="connsiteX207" fmla="*/ 11532402 w 12198495"/>
              <a:gd name="connsiteY207" fmla="*/ 322614 h 910624"/>
              <a:gd name="connsiteX208" fmla="*/ 11533150 w 12198495"/>
              <a:gd name="connsiteY208" fmla="*/ 320184 h 910624"/>
              <a:gd name="connsiteX209" fmla="*/ 11534271 w 12198495"/>
              <a:gd name="connsiteY209" fmla="*/ 314949 h 910624"/>
              <a:gd name="connsiteX210" fmla="*/ 11551844 w 12198495"/>
              <a:gd name="connsiteY210" fmla="*/ 281298 h 910624"/>
              <a:gd name="connsiteX211" fmla="*/ 11568109 w 12198495"/>
              <a:gd name="connsiteY211" fmla="*/ 272137 h 910624"/>
              <a:gd name="connsiteX212" fmla="*/ 11574465 w 12198495"/>
              <a:gd name="connsiteY212" fmla="*/ 255873 h 910624"/>
              <a:gd name="connsiteX213" fmla="*/ 11576709 w 12198495"/>
              <a:gd name="connsiteY213" fmla="*/ 255312 h 910624"/>
              <a:gd name="connsiteX214" fmla="*/ 11578765 w 12198495"/>
              <a:gd name="connsiteY214" fmla="*/ 239608 h 910624"/>
              <a:gd name="connsiteX215" fmla="*/ 11575587 w 12198495"/>
              <a:gd name="connsiteY215" fmla="*/ 231756 h 910624"/>
              <a:gd name="connsiteX216" fmla="*/ 11567735 w 12198495"/>
              <a:gd name="connsiteY216" fmla="*/ 236430 h 910624"/>
              <a:gd name="connsiteX217" fmla="*/ 11562688 w 12198495"/>
              <a:gd name="connsiteY217" fmla="*/ 238486 h 910624"/>
              <a:gd name="connsiteX218" fmla="*/ 11563248 w 12198495"/>
              <a:gd name="connsiteY218" fmla="*/ 208948 h 910624"/>
              <a:gd name="connsiteX219" fmla="*/ 11576522 w 12198495"/>
              <a:gd name="connsiteY219" fmla="*/ 198666 h 910624"/>
              <a:gd name="connsiteX220" fmla="*/ 11578952 w 12198495"/>
              <a:gd name="connsiteY220" fmla="*/ 186140 h 910624"/>
              <a:gd name="connsiteX221" fmla="*/ 11571100 w 12198495"/>
              <a:gd name="connsiteY221" fmla="*/ 171184 h 910624"/>
              <a:gd name="connsiteX222" fmla="*/ 11574465 w 12198495"/>
              <a:gd name="connsiteY222" fmla="*/ 153050 h 910624"/>
              <a:gd name="connsiteX223" fmla="*/ 11578578 w 12198495"/>
              <a:gd name="connsiteY223" fmla="*/ 129868 h 910624"/>
              <a:gd name="connsiteX224" fmla="*/ 11575400 w 12198495"/>
              <a:gd name="connsiteY224" fmla="*/ 124073 h 910624"/>
              <a:gd name="connsiteX225" fmla="*/ 11572409 w 12198495"/>
              <a:gd name="connsiteY225" fmla="*/ 124073 h 910624"/>
              <a:gd name="connsiteX226" fmla="*/ 11572409 w 12198495"/>
              <a:gd name="connsiteY226" fmla="*/ 122390 h 910624"/>
              <a:gd name="connsiteX227" fmla="*/ 11582878 w 12198495"/>
              <a:gd name="connsiteY227" fmla="*/ 105004 h 910624"/>
              <a:gd name="connsiteX228" fmla="*/ 11595591 w 12198495"/>
              <a:gd name="connsiteY228" fmla="*/ 97339 h 910624"/>
              <a:gd name="connsiteX229" fmla="*/ 11666258 w 12198495"/>
              <a:gd name="connsiteY229" fmla="*/ 134916 h 910624"/>
              <a:gd name="connsiteX230" fmla="*/ 11667754 w 12198495"/>
              <a:gd name="connsiteY230" fmla="*/ 137159 h 910624"/>
              <a:gd name="connsiteX231" fmla="*/ 11668875 w 12198495"/>
              <a:gd name="connsiteY231" fmla="*/ 163893 h 910624"/>
              <a:gd name="connsiteX232" fmla="*/ 11675231 w 12198495"/>
              <a:gd name="connsiteY232" fmla="*/ 182588 h 910624"/>
              <a:gd name="connsiteX233" fmla="*/ 11694861 w 12198495"/>
              <a:gd name="connsiteY233" fmla="*/ 195114 h 910624"/>
              <a:gd name="connsiteX234" fmla="*/ 11716174 w 12198495"/>
              <a:gd name="connsiteY234" fmla="*/ 226334 h 910624"/>
              <a:gd name="connsiteX235" fmla="*/ 11733747 w 12198495"/>
              <a:gd name="connsiteY235" fmla="*/ 283167 h 910624"/>
              <a:gd name="connsiteX236" fmla="*/ 11737673 w 12198495"/>
              <a:gd name="connsiteY236" fmla="*/ 337383 h 910624"/>
              <a:gd name="connsiteX237" fmla="*/ 11735804 w 12198495"/>
              <a:gd name="connsiteY237" fmla="*/ 409172 h 910624"/>
              <a:gd name="connsiteX238" fmla="*/ 11742534 w 12198495"/>
              <a:gd name="connsiteY238" fmla="*/ 502273 h 910624"/>
              <a:gd name="connsiteX239" fmla="*/ 11749451 w 12198495"/>
              <a:gd name="connsiteY239" fmla="*/ 573875 h 910624"/>
              <a:gd name="connsiteX240" fmla="*/ 11743094 w 12198495"/>
              <a:gd name="connsiteY240" fmla="*/ 614069 h 910624"/>
              <a:gd name="connsiteX241" fmla="*/ 11740477 w 12198495"/>
              <a:gd name="connsiteY241" fmla="*/ 624539 h 910624"/>
              <a:gd name="connsiteX242" fmla="*/ 11732625 w 12198495"/>
              <a:gd name="connsiteY242" fmla="*/ 663798 h 910624"/>
              <a:gd name="connsiteX243" fmla="*/ 11729634 w 12198495"/>
              <a:gd name="connsiteY243" fmla="*/ 674080 h 910624"/>
              <a:gd name="connsiteX244" fmla="*/ 11712248 w 12198495"/>
              <a:gd name="connsiteY244" fmla="*/ 697823 h 910624"/>
              <a:gd name="connsiteX245" fmla="*/ 11700283 w 12198495"/>
              <a:gd name="connsiteY245" fmla="*/ 726240 h 910624"/>
              <a:gd name="connsiteX246" fmla="*/ 11704957 w 12198495"/>
              <a:gd name="connsiteY246" fmla="*/ 730353 h 910624"/>
              <a:gd name="connsiteX247" fmla="*/ 11717330 w 12198495"/>
              <a:gd name="connsiteY247" fmla="*/ 732929 h 910624"/>
              <a:gd name="connsiteX248" fmla="*/ 12192000 w 12198495"/>
              <a:gd name="connsiteY248" fmla="*/ 732929 h 910624"/>
              <a:gd name="connsiteX249" fmla="*/ 12198481 w 12198495"/>
              <a:gd name="connsiteY249" fmla="*/ 910624 h 910624"/>
              <a:gd name="connsiteX250" fmla="*/ 0 w 12198495"/>
              <a:gd name="connsiteY250" fmla="*/ 908775 h 910624"/>
              <a:gd name="connsiteX251" fmla="*/ 0 w 12198495"/>
              <a:gd name="connsiteY251" fmla="*/ 732929 h 910624"/>
              <a:gd name="connsiteX252" fmla="*/ 10184483 w 12198495"/>
              <a:gd name="connsiteY252" fmla="*/ 732929 h 910624"/>
              <a:gd name="connsiteX253" fmla="*/ 10336481 w 12198495"/>
              <a:gd name="connsiteY253" fmla="*/ 714462 h 910624"/>
              <a:gd name="connsiteX254" fmla="*/ 10349568 w 12198495"/>
              <a:gd name="connsiteY254" fmla="*/ 713901 h 910624"/>
              <a:gd name="connsiteX255" fmla="*/ 10356111 w 12198495"/>
              <a:gd name="connsiteY255" fmla="*/ 709414 h 910624"/>
              <a:gd name="connsiteX256" fmla="*/ 10354615 w 12198495"/>
              <a:gd name="connsiteY256" fmla="*/ 679128 h 910624"/>
              <a:gd name="connsiteX257" fmla="*/ 10358167 w 12198495"/>
              <a:gd name="connsiteY257" fmla="*/ 520594 h 910624"/>
              <a:gd name="connsiteX258" fmla="*/ 10372188 w 12198495"/>
              <a:gd name="connsiteY258" fmla="*/ 482269 h 910624"/>
              <a:gd name="connsiteX259" fmla="*/ 10396679 w 12198495"/>
              <a:gd name="connsiteY259" fmla="*/ 451984 h 910624"/>
              <a:gd name="connsiteX260" fmla="*/ 10447903 w 12198495"/>
              <a:gd name="connsiteY260" fmla="*/ 334765 h 910624"/>
              <a:gd name="connsiteX261" fmla="*/ 10448464 w 12198495"/>
              <a:gd name="connsiteY261" fmla="*/ 261107 h 910624"/>
              <a:gd name="connsiteX262" fmla="*/ 10446408 w 12198495"/>
              <a:gd name="connsiteY262" fmla="*/ 225774 h 910624"/>
              <a:gd name="connsiteX263" fmla="*/ 10448464 w 12198495"/>
              <a:gd name="connsiteY263" fmla="*/ 215678 h 910624"/>
              <a:gd name="connsiteX264" fmla="*/ 10453512 w 12198495"/>
              <a:gd name="connsiteY264" fmla="*/ 201096 h 910624"/>
              <a:gd name="connsiteX265" fmla="*/ 10442856 w 12198495"/>
              <a:gd name="connsiteY265" fmla="*/ 229139 h 910624"/>
              <a:gd name="connsiteX266" fmla="*/ 10417991 w 12198495"/>
              <a:gd name="connsiteY266" fmla="*/ 307471 h 910624"/>
              <a:gd name="connsiteX267" fmla="*/ 10413318 w 12198495"/>
              <a:gd name="connsiteY267" fmla="*/ 312331 h 910624"/>
              <a:gd name="connsiteX268" fmla="*/ 10410513 w 12198495"/>
              <a:gd name="connsiteY268" fmla="*/ 310649 h 910624"/>
              <a:gd name="connsiteX269" fmla="*/ 10388266 w 12198495"/>
              <a:gd name="connsiteY269" fmla="*/ 406929 h 910624"/>
              <a:gd name="connsiteX270" fmla="*/ 10366767 w 12198495"/>
              <a:gd name="connsiteY270" fmla="*/ 418706 h 910624"/>
              <a:gd name="connsiteX271" fmla="*/ 10364337 w 12198495"/>
              <a:gd name="connsiteY271" fmla="*/ 417398 h 910624"/>
              <a:gd name="connsiteX272" fmla="*/ 10363963 w 12198495"/>
              <a:gd name="connsiteY272" fmla="*/ 416650 h 910624"/>
              <a:gd name="connsiteX273" fmla="*/ 10365458 w 12198495"/>
              <a:gd name="connsiteY273" fmla="*/ 415528 h 910624"/>
              <a:gd name="connsiteX274" fmla="*/ 10368263 w 12198495"/>
              <a:gd name="connsiteY274" fmla="*/ 397768 h 910624"/>
              <a:gd name="connsiteX275" fmla="*/ 10360784 w 12198495"/>
              <a:gd name="connsiteY275" fmla="*/ 413472 h 910624"/>
              <a:gd name="connsiteX276" fmla="*/ 10362841 w 12198495"/>
              <a:gd name="connsiteY276" fmla="*/ 393468 h 910624"/>
              <a:gd name="connsiteX277" fmla="*/ 10356298 w 12198495"/>
              <a:gd name="connsiteY277" fmla="*/ 413659 h 910624"/>
              <a:gd name="connsiteX278" fmla="*/ 10355737 w 12198495"/>
              <a:gd name="connsiteY278" fmla="*/ 411041 h 910624"/>
              <a:gd name="connsiteX279" fmla="*/ 10356671 w 12198495"/>
              <a:gd name="connsiteY279" fmla="*/ 393468 h 910624"/>
              <a:gd name="connsiteX280" fmla="*/ 10355176 w 12198495"/>
              <a:gd name="connsiteY280" fmla="*/ 360004 h 910624"/>
              <a:gd name="connsiteX281" fmla="*/ 10369010 w 12198495"/>
              <a:gd name="connsiteY281" fmla="*/ 311023 h 910624"/>
              <a:gd name="connsiteX282" fmla="*/ 10397053 w 12198495"/>
              <a:gd name="connsiteY282" fmla="*/ 275129 h 910624"/>
              <a:gd name="connsiteX283" fmla="*/ 10414252 w 12198495"/>
              <a:gd name="connsiteY283" fmla="*/ 237925 h 910624"/>
              <a:gd name="connsiteX284" fmla="*/ 10429582 w 12198495"/>
              <a:gd name="connsiteY284" fmla="*/ 193244 h 910624"/>
              <a:gd name="connsiteX285" fmla="*/ 10435751 w 12198495"/>
              <a:gd name="connsiteY285" fmla="*/ 178849 h 910624"/>
              <a:gd name="connsiteX286" fmla="*/ 10450521 w 12198495"/>
              <a:gd name="connsiteY286" fmla="*/ 160902 h 910624"/>
              <a:gd name="connsiteX287" fmla="*/ 10481368 w 12198495"/>
              <a:gd name="connsiteY287" fmla="*/ 133233 h 910624"/>
              <a:gd name="connsiteX288" fmla="*/ 10489406 w 12198495"/>
              <a:gd name="connsiteY288" fmla="*/ 118277 h 910624"/>
              <a:gd name="connsiteX289" fmla="*/ 10506232 w 12198495"/>
              <a:gd name="connsiteY289" fmla="*/ 95282 h 910624"/>
              <a:gd name="connsiteX290" fmla="*/ 10529227 w 12198495"/>
              <a:gd name="connsiteY290" fmla="*/ 93039 h 910624"/>
              <a:gd name="connsiteX291" fmla="*/ 10577460 w 12198495"/>
              <a:gd name="connsiteY291" fmla="*/ 80139 h 910624"/>
              <a:gd name="connsiteX292" fmla="*/ 10582321 w 12198495"/>
              <a:gd name="connsiteY292" fmla="*/ 68361 h 910624"/>
              <a:gd name="connsiteX293" fmla="*/ 10581947 w 12198495"/>
              <a:gd name="connsiteY293" fmla="*/ 62005 h 910624"/>
              <a:gd name="connsiteX294" fmla="*/ 10581572 w 12198495"/>
              <a:gd name="connsiteY294" fmla="*/ 47984 h 910624"/>
              <a:gd name="connsiteX295" fmla="*/ 10576899 w 12198495"/>
              <a:gd name="connsiteY295" fmla="*/ 34336 h 910624"/>
              <a:gd name="connsiteX296" fmla="*/ 10572599 w 12198495"/>
              <a:gd name="connsiteY296" fmla="*/ 17137 h 910624"/>
              <a:gd name="connsiteX297" fmla="*/ 10579329 w 12198495"/>
              <a:gd name="connsiteY297" fmla="*/ 1246 h 910624"/>
              <a:gd name="connsiteX298" fmla="*/ 10594846 w 12198495"/>
              <a:gd name="connsiteY298" fmla="*/ 6107 h 910624"/>
              <a:gd name="connsiteX299" fmla="*/ 10632984 w 12198495"/>
              <a:gd name="connsiteY299" fmla="*/ 23867 h 910624"/>
              <a:gd name="connsiteX300" fmla="*/ 10701595 w 12198495"/>
              <a:gd name="connsiteY300" fmla="*/ 30971 h 910624"/>
              <a:gd name="connsiteX301" fmla="*/ 10770392 w 12198495"/>
              <a:gd name="connsiteY301" fmla="*/ 33215 h 910624"/>
              <a:gd name="connsiteX302" fmla="*/ 10898080 w 12198495"/>
              <a:gd name="connsiteY302" fmla="*/ 20689 h 910624"/>
              <a:gd name="connsiteX303" fmla="*/ 10923878 w 12198495"/>
              <a:gd name="connsiteY303" fmla="*/ 5172 h 910624"/>
              <a:gd name="connsiteX304" fmla="*/ 10931520 w 12198495"/>
              <a:gd name="connsiteY304" fmla="*/ 265 h 9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12198495" h="910624">
                <a:moveTo>
                  <a:pt x="11634616" y="695510"/>
                </a:moveTo>
                <a:cubicBezTo>
                  <a:pt x="11632139" y="695346"/>
                  <a:pt x="11629896" y="696047"/>
                  <a:pt x="11628681" y="699880"/>
                </a:cubicBezTo>
                <a:cubicBezTo>
                  <a:pt x="11626064" y="708293"/>
                  <a:pt x="11623634" y="717640"/>
                  <a:pt x="11627185" y="725492"/>
                </a:cubicBezTo>
                <a:cubicBezTo>
                  <a:pt x="11629616" y="730913"/>
                  <a:pt x="11638402" y="728857"/>
                  <a:pt x="11644384" y="729979"/>
                </a:cubicBezTo>
                <a:cubicBezTo>
                  <a:pt x="11646815" y="730539"/>
                  <a:pt x="11649432" y="730539"/>
                  <a:pt x="11651863" y="730913"/>
                </a:cubicBezTo>
                <a:cubicBezTo>
                  <a:pt x="11663267" y="732409"/>
                  <a:pt x="11664014" y="731848"/>
                  <a:pt x="11663080" y="719883"/>
                </a:cubicBezTo>
                <a:cubicBezTo>
                  <a:pt x="11662893" y="718388"/>
                  <a:pt x="11662706" y="716705"/>
                  <a:pt x="11662519" y="715209"/>
                </a:cubicBezTo>
                <a:cubicBezTo>
                  <a:pt x="11659154" y="695954"/>
                  <a:pt x="11663267" y="698197"/>
                  <a:pt x="11641954" y="696328"/>
                </a:cubicBezTo>
                <a:cubicBezTo>
                  <a:pt x="11639804" y="696702"/>
                  <a:pt x="11637093" y="695673"/>
                  <a:pt x="11634616" y="695510"/>
                </a:cubicBezTo>
                <a:close/>
                <a:moveTo>
                  <a:pt x="11559135" y="473903"/>
                </a:moveTo>
                <a:cubicBezTo>
                  <a:pt x="11557873" y="474511"/>
                  <a:pt x="11556611" y="475539"/>
                  <a:pt x="11555396" y="476100"/>
                </a:cubicBezTo>
                <a:cubicBezTo>
                  <a:pt x="11551096" y="477970"/>
                  <a:pt x="11547170" y="480961"/>
                  <a:pt x="11542684" y="481895"/>
                </a:cubicBezTo>
                <a:cubicBezTo>
                  <a:pt x="11529784" y="484513"/>
                  <a:pt x="11526606" y="494047"/>
                  <a:pt x="11525110" y="505078"/>
                </a:cubicBezTo>
                <a:cubicBezTo>
                  <a:pt x="11524736" y="508443"/>
                  <a:pt x="11524363" y="511994"/>
                  <a:pt x="11524736" y="515360"/>
                </a:cubicBezTo>
                <a:cubicBezTo>
                  <a:pt x="11526045" y="529194"/>
                  <a:pt x="11523428" y="542654"/>
                  <a:pt x="11519876" y="555928"/>
                </a:cubicBezTo>
                <a:cubicBezTo>
                  <a:pt x="11515576" y="572005"/>
                  <a:pt x="11511276" y="587896"/>
                  <a:pt x="11506976" y="603787"/>
                </a:cubicBezTo>
                <a:cubicBezTo>
                  <a:pt x="11504920" y="612013"/>
                  <a:pt x="11501742" y="620426"/>
                  <a:pt x="11503611" y="628652"/>
                </a:cubicBezTo>
                <a:cubicBezTo>
                  <a:pt x="11507537" y="645664"/>
                  <a:pt x="11503611" y="661368"/>
                  <a:pt x="11498190" y="677072"/>
                </a:cubicBezTo>
                <a:cubicBezTo>
                  <a:pt x="11495386" y="684924"/>
                  <a:pt x="11494076" y="693336"/>
                  <a:pt x="11491646" y="701375"/>
                </a:cubicBezTo>
                <a:cubicBezTo>
                  <a:pt x="11488842" y="709788"/>
                  <a:pt x="11490525" y="713527"/>
                  <a:pt x="11500246" y="714275"/>
                </a:cubicBezTo>
                <a:cubicBezTo>
                  <a:pt x="11526606" y="716518"/>
                  <a:pt x="11552779" y="719696"/>
                  <a:pt x="11579139" y="722314"/>
                </a:cubicBezTo>
                <a:cubicBezTo>
                  <a:pt x="11601199" y="724557"/>
                  <a:pt x="11601012" y="724370"/>
                  <a:pt x="11601573" y="701188"/>
                </a:cubicBezTo>
                <a:cubicBezTo>
                  <a:pt x="11601760" y="693336"/>
                  <a:pt x="11599330" y="688476"/>
                  <a:pt x="11592039" y="685298"/>
                </a:cubicBezTo>
                <a:cubicBezTo>
                  <a:pt x="11576896" y="678567"/>
                  <a:pt x="11570540" y="667163"/>
                  <a:pt x="11574652" y="650525"/>
                </a:cubicBezTo>
                <a:cubicBezTo>
                  <a:pt x="11575213" y="648468"/>
                  <a:pt x="11575026" y="646225"/>
                  <a:pt x="11575400" y="643234"/>
                </a:cubicBezTo>
                <a:cubicBezTo>
                  <a:pt x="11574278" y="640990"/>
                  <a:pt x="11578204" y="635756"/>
                  <a:pt x="11572035" y="635008"/>
                </a:cubicBezTo>
                <a:cubicBezTo>
                  <a:pt x="11567174" y="634447"/>
                  <a:pt x="11561566" y="634073"/>
                  <a:pt x="11560257" y="640990"/>
                </a:cubicBezTo>
                <a:cubicBezTo>
                  <a:pt x="11558948" y="647347"/>
                  <a:pt x="11555396" y="645477"/>
                  <a:pt x="11552218" y="643047"/>
                </a:cubicBezTo>
                <a:cubicBezTo>
                  <a:pt x="11548292" y="640055"/>
                  <a:pt x="11546610" y="635756"/>
                  <a:pt x="11546797" y="630708"/>
                </a:cubicBezTo>
                <a:cubicBezTo>
                  <a:pt x="11547170" y="621921"/>
                  <a:pt x="11546984" y="613135"/>
                  <a:pt x="11548105" y="604535"/>
                </a:cubicBezTo>
                <a:cubicBezTo>
                  <a:pt x="11552966" y="563780"/>
                  <a:pt x="11558200" y="523025"/>
                  <a:pt x="11563248" y="482269"/>
                </a:cubicBezTo>
                <a:cubicBezTo>
                  <a:pt x="11563622" y="479465"/>
                  <a:pt x="11564931" y="476100"/>
                  <a:pt x="11562874" y="474230"/>
                </a:cubicBezTo>
                <a:cubicBezTo>
                  <a:pt x="11561659" y="473109"/>
                  <a:pt x="11560397" y="473296"/>
                  <a:pt x="11559135" y="473903"/>
                </a:cubicBezTo>
                <a:close/>
                <a:moveTo>
                  <a:pt x="11566614" y="432915"/>
                </a:moveTo>
                <a:cubicBezTo>
                  <a:pt x="11549788" y="443384"/>
                  <a:pt x="11530345" y="452170"/>
                  <a:pt x="11534832" y="477783"/>
                </a:cubicBezTo>
                <a:cubicBezTo>
                  <a:pt x="11561192" y="472361"/>
                  <a:pt x="11572222" y="456657"/>
                  <a:pt x="11566614" y="432915"/>
                </a:cubicBezTo>
                <a:close/>
                <a:moveTo>
                  <a:pt x="11397236" y="427493"/>
                </a:moveTo>
                <a:cubicBezTo>
                  <a:pt x="11402097" y="437214"/>
                  <a:pt x="11408454" y="445066"/>
                  <a:pt x="11415558" y="452544"/>
                </a:cubicBezTo>
                <a:cubicBezTo>
                  <a:pt x="11439300" y="477222"/>
                  <a:pt x="11467904" y="490121"/>
                  <a:pt x="11502676" y="486756"/>
                </a:cubicBezTo>
                <a:cubicBezTo>
                  <a:pt x="11506790" y="486383"/>
                  <a:pt x="11511276" y="486756"/>
                  <a:pt x="11513333" y="482269"/>
                </a:cubicBezTo>
                <a:cubicBezTo>
                  <a:pt x="11516324" y="475539"/>
                  <a:pt x="11518941" y="468622"/>
                  <a:pt x="11520063" y="459835"/>
                </a:cubicBezTo>
                <a:cubicBezTo>
                  <a:pt x="11471456" y="476287"/>
                  <a:pt x="11431448" y="463014"/>
                  <a:pt x="11397236" y="427493"/>
                </a:cubicBezTo>
                <a:close/>
                <a:moveTo>
                  <a:pt x="10946687" y="423941"/>
                </a:moveTo>
                <a:cubicBezTo>
                  <a:pt x="10944069" y="423754"/>
                  <a:pt x="10943508" y="426558"/>
                  <a:pt x="10942386" y="428241"/>
                </a:cubicBezTo>
                <a:cubicBezTo>
                  <a:pt x="10927430" y="452358"/>
                  <a:pt x="10912661" y="476474"/>
                  <a:pt x="10897893" y="500778"/>
                </a:cubicBezTo>
                <a:cubicBezTo>
                  <a:pt x="10892284" y="509938"/>
                  <a:pt x="10888919" y="520034"/>
                  <a:pt x="10888732" y="530876"/>
                </a:cubicBezTo>
                <a:cubicBezTo>
                  <a:pt x="10888545" y="543963"/>
                  <a:pt x="10884245" y="554806"/>
                  <a:pt x="10876394" y="565275"/>
                </a:cubicBezTo>
                <a:cubicBezTo>
                  <a:pt x="10855268" y="592944"/>
                  <a:pt x="10844612" y="624913"/>
                  <a:pt x="10840686" y="659311"/>
                </a:cubicBezTo>
                <a:cubicBezTo>
                  <a:pt x="10842742" y="666042"/>
                  <a:pt x="10839938" y="672772"/>
                  <a:pt x="10840312" y="679689"/>
                </a:cubicBezTo>
                <a:cubicBezTo>
                  <a:pt x="10840499" y="685298"/>
                  <a:pt x="10842555" y="687541"/>
                  <a:pt x="10848164" y="687167"/>
                </a:cubicBezTo>
                <a:cubicBezTo>
                  <a:pt x="10854333" y="686606"/>
                  <a:pt x="10860690" y="686793"/>
                  <a:pt x="10866859" y="686606"/>
                </a:cubicBezTo>
                <a:cubicBezTo>
                  <a:pt x="10914531" y="685672"/>
                  <a:pt x="10962016" y="685484"/>
                  <a:pt x="11009689" y="686606"/>
                </a:cubicBezTo>
                <a:cubicBezTo>
                  <a:pt x="11022775" y="686980"/>
                  <a:pt x="11035862" y="686606"/>
                  <a:pt x="11048948" y="686980"/>
                </a:cubicBezTo>
                <a:cubicBezTo>
                  <a:pt x="11052874" y="686980"/>
                  <a:pt x="11054557" y="684924"/>
                  <a:pt x="11054931" y="681559"/>
                </a:cubicBezTo>
                <a:cubicBezTo>
                  <a:pt x="11044274" y="642486"/>
                  <a:pt x="11025954" y="607339"/>
                  <a:pt x="10998846" y="577240"/>
                </a:cubicBezTo>
                <a:cubicBezTo>
                  <a:pt x="10990433" y="568080"/>
                  <a:pt x="10984824" y="557984"/>
                  <a:pt x="10985572" y="545459"/>
                </a:cubicBezTo>
                <a:cubicBezTo>
                  <a:pt x="10986133" y="534615"/>
                  <a:pt x="10984077" y="524333"/>
                  <a:pt x="10981272" y="514051"/>
                </a:cubicBezTo>
                <a:cubicBezTo>
                  <a:pt x="10973420" y="484700"/>
                  <a:pt x="10962203" y="456844"/>
                  <a:pt x="10950238" y="428989"/>
                </a:cubicBezTo>
                <a:cubicBezTo>
                  <a:pt x="10949491" y="427119"/>
                  <a:pt x="10949117" y="424315"/>
                  <a:pt x="10946687" y="423941"/>
                </a:cubicBezTo>
                <a:close/>
                <a:moveTo>
                  <a:pt x="11552779" y="389729"/>
                </a:moveTo>
                <a:cubicBezTo>
                  <a:pt x="11549414" y="389168"/>
                  <a:pt x="11549227" y="391411"/>
                  <a:pt x="11548853" y="393468"/>
                </a:cubicBezTo>
                <a:cubicBezTo>
                  <a:pt x="11546236" y="407863"/>
                  <a:pt x="11543806" y="422259"/>
                  <a:pt x="11541375" y="436654"/>
                </a:cubicBezTo>
                <a:cubicBezTo>
                  <a:pt x="11541001" y="438523"/>
                  <a:pt x="11540254" y="441327"/>
                  <a:pt x="11544180" y="440579"/>
                </a:cubicBezTo>
                <a:cubicBezTo>
                  <a:pt x="11554462" y="438710"/>
                  <a:pt x="11569604" y="421137"/>
                  <a:pt x="11569604" y="410854"/>
                </a:cubicBezTo>
                <a:cubicBezTo>
                  <a:pt x="11569604" y="401507"/>
                  <a:pt x="11561566" y="391599"/>
                  <a:pt x="11552779" y="389729"/>
                </a:cubicBezTo>
                <a:close/>
                <a:moveTo>
                  <a:pt x="10553296" y="389238"/>
                </a:moveTo>
                <a:cubicBezTo>
                  <a:pt x="10551707" y="388701"/>
                  <a:pt x="10549604" y="389729"/>
                  <a:pt x="10546613" y="392159"/>
                </a:cubicBezTo>
                <a:cubicBezTo>
                  <a:pt x="10529601" y="405807"/>
                  <a:pt x="10511840" y="418706"/>
                  <a:pt x="10495015" y="432540"/>
                </a:cubicBezTo>
                <a:cubicBezTo>
                  <a:pt x="10466224" y="456283"/>
                  <a:pt x="10439678" y="482083"/>
                  <a:pt x="10419487" y="513677"/>
                </a:cubicBezTo>
                <a:cubicBezTo>
                  <a:pt x="10412757" y="524520"/>
                  <a:pt x="10407709" y="535737"/>
                  <a:pt x="10408831" y="548824"/>
                </a:cubicBezTo>
                <a:cubicBezTo>
                  <a:pt x="10409204" y="554058"/>
                  <a:pt x="10408270" y="559480"/>
                  <a:pt x="10406027" y="564341"/>
                </a:cubicBezTo>
                <a:cubicBezTo>
                  <a:pt x="10392566" y="594066"/>
                  <a:pt x="10391818" y="625286"/>
                  <a:pt x="10395183" y="656881"/>
                </a:cubicBezTo>
                <a:cubicBezTo>
                  <a:pt x="10396679" y="671837"/>
                  <a:pt x="10400792" y="686606"/>
                  <a:pt x="10400605" y="701375"/>
                </a:cubicBezTo>
                <a:cubicBezTo>
                  <a:pt x="10400605" y="711470"/>
                  <a:pt x="10403970" y="711470"/>
                  <a:pt x="10411448" y="710910"/>
                </a:cubicBezTo>
                <a:lnTo>
                  <a:pt x="10487911" y="705488"/>
                </a:lnTo>
                <a:cubicBezTo>
                  <a:pt x="10552408" y="700254"/>
                  <a:pt x="10617093" y="696328"/>
                  <a:pt x="10681778" y="693336"/>
                </a:cubicBezTo>
                <a:cubicBezTo>
                  <a:pt x="10690191" y="692963"/>
                  <a:pt x="10694864" y="689598"/>
                  <a:pt x="10697669" y="681933"/>
                </a:cubicBezTo>
                <a:cubicBezTo>
                  <a:pt x="10683835" y="679315"/>
                  <a:pt x="10683461" y="679128"/>
                  <a:pt x="10679348" y="672585"/>
                </a:cubicBezTo>
                <a:cubicBezTo>
                  <a:pt x="10652614" y="629586"/>
                  <a:pt x="10622702" y="588831"/>
                  <a:pt x="10589238" y="551067"/>
                </a:cubicBezTo>
                <a:cubicBezTo>
                  <a:pt x="10570730" y="530129"/>
                  <a:pt x="10561195" y="508629"/>
                  <a:pt x="10563812" y="480213"/>
                </a:cubicBezTo>
                <a:cubicBezTo>
                  <a:pt x="10566430" y="451984"/>
                  <a:pt x="10563252" y="423567"/>
                  <a:pt x="10556895" y="395711"/>
                </a:cubicBezTo>
                <a:cubicBezTo>
                  <a:pt x="10555961" y="391879"/>
                  <a:pt x="10554886" y="389776"/>
                  <a:pt x="10553296" y="389238"/>
                </a:cubicBezTo>
                <a:close/>
                <a:moveTo>
                  <a:pt x="10641210" y="347478"/>
                </a:moveTo>
                <a:cubicBezTo>
                  <a:pt x="10635788" y="344487"/>
                  <a:pt x="10634293" y="346356"/>
                  <a:pt x="10632984" y="351404"/>
                </a:cubicBezTo>
                <a:cubicBezTo>
                  <a:pt x="10631302" y="357948"/>
                  <a:pt x="10630741" y="364678"/>
                  <a:pt x="10627562" y="370847"/>
                </a:cubicBezTo>
                <a:cubicBezTo>
                  <a:pt x="10626441" y="375521"/>
                  <a:pt x="10625319" y="380008"/>
                  <a:pt x="10624197" y="384494"/>
                </a:cubicBezTo>
                <a:cubicBezTo>
                  <a:pt x="10624197" y="392720"/>
                  <a:pt x="10622328" y="400572"/>
                  <a:pt x="10619897" y="408237"/>
                </a:cubicBezTo>
                <a:cubicBezTo>
                  <a:pt x="10619337" y="410854"/>
                  <a:pt x="10618962" y="413659"/>
                  <a:pt x="10618402" y="416276"/>
                </a:cubicBezTo>
                <a:cubicBezTo>
                  <a:pt x="10613915" y="441140"/>
                  <a:pt x="10613167" y="466379"/>
                  <a:pt x="10614850" y="491617"/>
                </a:cubicBezTo>
                <a:cubicBezTo>
                  <a:pt x="10615785" y="505078"/>
                  <a:pt x="10618776" y="517977"/>
                  <a:pt x="10628684" y="528446"/>
                </a:cubicBezTo>
                <a:cubicBezTo>
                  <a:pt x="10632423" y="532559"/>
                  <a:pt x="10635040" y="537607"/>
                  <a:pt x="10636349" y="543215"/>
                </a:cubicBezTo>
                <a:cubicBezTo>
                  <a:pt x="10640649" y="561349"/>
                  <a:pt x="10649809" y="577240"/>
                  <a:pt x="10660466" y="592383"/>
                </a:cubicBezTo>
                <a:cubicBezTo>
                  <a:pt x="10675422" y="613509"/>
                  <a:pt x="10694117" y="631643"/>
                  <a:pt x="10713372" y="648842"/>
                </a:cubicBezTo>
                <a:cubicBezTo>
                  <a:pt x="10720664" y="655199"/>
                  <a:pt x="10727394" y="662116"/>
                  <a:pt x="10729824" y="672024"/>
                </a:cubicBezTo>
                <a:cubicBezTo>
                  <a:pt x="10730385" y="674828"/>
                  <a:pt x="10732068" y="677072"/>
                  <a:pt x="10734685" y="678567"/>
                </a:cubicBezTo>
                <a:cubicBezTo>
                  <a:pt x="10748706" y="685858"/>
                  <a:pt x="10762166" y="691654"/>
                  <a:pt x="10779366" y="690719"/>
                </a:cubicBezTo>
                <a:cubicBezTo>
                  <a:pt x="10795257" y="689784"/>
                  <a:pt x="10804043" y="685110"/>
                  <a:pt x="10807409" y="669781"/>
                </a:cubicBezTo>
                <a:cubicBezTo>
                  <a:pt x="10808530" y="664733"/>
                  <a:pt x="10811334" y="659872"/>
                  <a:pt x="10813204" y="655012"/>
                </a:cubicBezTo>
                <a:cubicBezTo>
                  <a:pt x="10828721" y="615378"/>
                  <a:pt x="10837507" y="574810"/>
                  <a:pt x="10833956" y="531811"/>
                </a:cubicBezTo>
                <a:cubicBezTo>
                  <a:pt x="10833020" y="521155"/>
                  <a:pt x="10835825" y="510873"/>
                  <a:pt x="10842742" y="502086"/>
                </a:cubicBezTo>
                <a:cubicBezTo>
                  <a:pt x="10851529" y="494795"/>
                  <a:pt x="10855642" y="484513"/>
                  <a:pt x="10859754" y="474604"/>
                </a:cubicBezTo>
                <a:cubicBezTo>
                  <a:pt x="10873963" y="440393"/>
                  <a:pt x="10883684" y="404685"/>
                  <a:pt x="10892658" y="368790"/>
                </a:cubicBezTo>
                <a:cubicBezTo>
                  <a:pt x="10894527" y="360752"/>
                  <a:pt x="10891536" y="360565"/>
                  <a:pt x="10885180" y="362621"/>
                </a:cubicBezTo>
                <a:cubicBezTo>
                  <a:pt x="10869102" y="367856"/>
                  <a:pt x="10852837" y="371595"/>
                  <a:pt x="10836199" y="374025"/>
                </a:cubicBezTo>
                <a:cubicBezTo>
                  <a:pt x="10821243" y="376269"/>
                  <a:pt x="10806287" y="380008"/>
                  <a:pt x="10791518" y="379634"/>
                </a:cubicBezTo>
                <a:cubicBezTo>
                  <a:pt x="10776188" y="379260"/>
                  <a:pt x="10760484" y="378699"/>
                  <a:pt x="10745154" y="377016"/>
                </a:cubicBezTo>
                <a:cubicBezTo>
                  <a:pt x="10738798" y="378512"/>
                  <a:pt x="10733002" y="376455"/>
                  <a:pt x="10727020" y="374586"/>
                </a:cubicBezTo>
                <a:cubicBezTo>
                  <a:pt x="10721786" y="373651"/>
                  <a:pt x="10716738" y="372530"/>
                  <a:pt x="10711503" y="371408"/>
                </a:cubicBezTo>
                <a:cubicBezTo>
                  <a:pt x="10704960" y="371969"/>
                  <a:pt x="10699164" y="369912"/>
                  <a:pt x="10693369" y="367108"/>
                </a:cubicBezTo>
                <a:cubicBezTo>
                  <a:pt x="10680469" y="361313"/>
                  <a:pt x="10666074" y="360004"/>
                  <a:pt x="10653735" y="352713"/>
                </a:cubicBezTo>
                <a:cubicBezTo>
                  <a:pt x="10648875" y="352713"/>
                  <a:pt x="10645136" y="349722"/>
                  <a:pt x="10641210" y="347478"/>
                </a:cubicBezTo>
                <a:close/>
                <a:moveTo>
                  <a:pt x="10369758" y="338879"/>
                </a:moveTo>
                <a:cubicBezTo>
                  <a:pt x="10365271" y="344674"/>
                  <a:pt x="10362280" y="350844"/>
                  <a:pt x="10362654" y="357948"/>
                </a:cubicBezTo>
                <a:cubicBezTo>
                  <a:pt x="10363402" y="358321"/>
                  <a:pt x="10364150" y="358508"/>
                  <a:pt x="10364898" y="358695"/>
                </a:cubicBezTo>
                <a:cubicBezTo>
                  <a:pt x="10366580" y="352152"/>
                  <a:pt x="10368075" y="345609"/>
                  <a:pt x="10369758" y="338879"/>
                </a:cubicBezTo>
                <a:close/>
                <a:moveTo>
                  <a:pt x="11346424" y="288619"/>
                </a:moveTo>
                <a:lnTo>
                  <a:pt x="11350474" y="306943"/>
                </a:lnTo>
                <a:cubicBezTo>
                  <a:pt x="11350669" y="311980"/>
                  <a:pt x="11350865" y="317016"/>
                  <a:pt x="11351060" y="322053"/>
                </a:cubicBezTo>
                <a:lnTo>
                  <a:pt x="11346424" y="288619"/>
                </a:lnTo>
                <a:close/>
                <a:moveTo>
                  <a:pt x="11349751" y="159406"/>
                </a:moveTo>
                <a:cubicBezTo>
                  <a:pt x="11340030" y="160528"/>
                  <a:pt x="11338160" y="163332"/>
                  <a:pt x="11338160" y="178288"/>
                </a:cubicBezTo>
                <a:cubicBezTo>
                  <a:pt x="11336291" y="190253"/>
                  <a:pt x="11335543" y="202218"/>
                  <a:pt x="11336104" y="214183"/>
                </a:cubicBezTo>
                <a:lnTo>
                  <a:pt x="11346424" y="288619"/>
                </a:lnTo>
                <a:lnTo>
                  <a:pt x="11329934" y="213996"/>
                </a:lnTo>
                <a:cubicBezTo>
                  <a:pt x="11330495" y="201283"/>
                  <a:pt x="11331056" y="188757"/>
                  <a:pt x="11331617" y="176232"/>
                </a:cubicBezTo>
                <a:cubicBezTo>
                  <a:pt x="11331804" y="172866"/>
                  <a:pt x="11333673" y="168754"/>
                  <a:pt x="11330682" y="166697"/>
                </a:cubicBezTo>
                <a:cubicBezTo>
                  <a:pt x="11327130" y="164454"/>
                  <a:pt x="11323765" y="167819"/>
                  <a:pt x="11320587" y="169315"/>
                </a:cubicBezTo>
                <a:cubicBezTo>
                  <a:pt x="11318718" y="170249"/>
                  <a:pt x="11317035" y="171558"/>
                  <a:pt x="11315166" y="172680"/>
                </a:cubicBezTo>
                <a:cubicBezTo>
                  <a:pt x="11301144" y="181279"/>
                  <a:pt x="11288806" y="192122"/>
                  <a:pt x="11277776" y="204461"/>
                </a:cubicBezTo>
                <a:cubicBezTo>
                  <a:pt x="11273662" y="208761"/>
                  <a:pt x="11269549" y="212874"/>
                  <a:pt x="11265436" y="217174"/>
                </a:cubicBezTo>
                <a:cubicBezTo>
                  <a:pt x="11243563" y="240730"/>
                  <a:pt x="11222438" y="265033"/>
                  <a:pt x="11199630" y="287467"/>
                </a:cubicBezTo>
                <a:cubicBezTo>
                  <a:pt x="11156632" y="329531"/>
                  <a:pt x="11105220" y="337383"/>
                  <a:pt x="11051004" y="311958"/>
                </a:cubicBezTo>
                <a:cubicBezTo>
                  <a:pt x="11049696" y="311397"/>
                  <a:pt x="11048200" y="311023"/>
                  <a:pt x="11045770" y="310088"/>
                </a:cubicBezTo>
                <a:cubicBezTo>
                  <a:pt x="11046518" y="325979"/>
                  <a:pt x="11037918" y="336635"/>
                  <a:pt x="11027636" y="345983"/>
                </a:cubicBezTo>
                <a:cubicBezTo>
                  <a:pt x="11018662" y="354209"/>
                  <a:pt x="11014175" y="364678"/>
                  <a:pt x="11014175" y="376643"/>
                </a:cubicBezTo>
                <a:cubicBezTo>
                  <a:pt x="11014362" y="394777"/>
                  <a:pt x="11016232" y="412724"/>
                  <a:pt x="11019036" y="430484"/>
                </a:cubicBezTo>
                <a:lnTo>
                  <a:pt x="11019036" y="430671"/>
                </a:lnTo>
                <a:cubicBezTo>
                  <a:pt x="11018849" y="432167"/>
                  <a:pt x="11019036" y="433662"/>
                  <a:pt x="11019784" y="435158"/>
                </a:cubicBezTo>
                <a:cubicBezTo>
                  <a:pt x="11020719" y="461518"/>
                  <a:pt x="11024644" y="487504"/>
                  <a:pt x="11028197" y="513490"/>
                </a:cubicBezTo>
                <a:cubicBezTo>
                  <a:pt x="11030628" y="530129"/>
                  <a:pt x="11042031" y="542468"/>
                  <a:pt x="11049322" y="556676"/>
                </a:cubicBezTo>
                <a:cubicBezTo>
                  <a:pt x="11049509" y="559854"/>
                  <a:pt x="11049883" y="562845"/>
                  <a:pt x="11049883" y="566023"/>
                </a:cubicBezTo>
                <a:cubicBezTo>
                  <a:pt x="11049509" y="607713"/>
                  <a:pt x="11063718" y="644543"/>
                  <a:pt x="11085590" y="679128"/>
                </a:cubicBezTo>
                <a:cubicBezTo>
                  <a:pt x="11090077" y="686232"/>
                  <a:pt x="11095499" y="689784"/>
                  <a:pt x="11104472" y="689971"/>
                </a:cubicBezTo>
                <a:cubicBezTo>
                  <a:pt x="11175327" y="692028"/>
                  <a:pt x="11246181" y="694645"/>
                  <a:pt x="11317035" y="699880"/>
                </a:cubicBezTo>
                <a:cubicBezTo>
                  <a:pt x="11365081" y="703245"/>
                  <a:pt x="11413127" y="706049"/>
                  <a:pt x="11460986" y="711097"/>
                </a:cubicBezTo>
                <a:cubicBezTo>
                  <a:pt x="11466782" y="711844"/>
                  <a:pt x="11471269" y="710723"/>
                  <a:pt x="11472764" y="703993"/>
                </a:cubicBezTo>
                <a:cubicBezTo>
                  <a:pt x="11476690" y="687354"/>
                  <a:pt x="11481177" y="670715"/>
                  <a:pt x="11480056" y="653703"/>
                </a:cubicBezTo>
                <a:cubicBezTo>
                  <a:pt x="11479120" y="632764"/>
                  <a:pt x="11483047" y="613135"/>
                  <a:pt x="11491272" y="594066"/>
                </a:cubicBezTo>
                <a:cubicBezTo>
                  <a:pt x="11495572" y="584905"/>
                  <a:pt x="11498376" y="575371"/>
                  <a:pt x="11500620" y="565649"/>
                </a:cubicBezTo>
                <a:cubicBezTo>
                  <a:pt x="11505481" y="545272"/>
                  <a:pt x="11506042" y="524333"/>
                  <a:pt x="11508659" y="503582"/>
                </a:cubicBezTo>
                <a:cubicBezTo>
                  <a:pt x="11510154" y="492552"/>
                  <a:pt x="11510154" y="492178"/>
                  <a:pt x="11499124" y="492925"/>
                </a:cubicBezTo>
                <a:cubicBezTo>
                  <a:pt x="11464352" y="495169"/>
                  <a:pt x="11435935" y="481895"/>
                  <a:pt x="11412193" y="457405"/>
                </a:cubicBezTo>
                <a:cubicBezTo>
                  <a:pt x="11405088" y="449927"/>
                  <a:pt x="11398919" y="441888"/>
                  <a:pt x="11392189" y="434036"/>
                </a:cubicBezTo>
                <a:cubicBezTo>
                  <a:pt x="11392002" y="434036"/>
                  <a:pt x="11392002" y="434223"/>
                  <a:pt x="11392002" y="434223"/>
                </a:cubicBezTo>
                <a:cubicBezTo>
                  <a:pt x="11387702" y="427680"/>
                  <a:pt x="11383216" y="421324"/>
                  <a:pt x="11380785" y="413845"/>
                </a:cubicBezTo>
                <a:cubicBezTo>
                  <a:pt x="11376298" y="403189"/>
                  <a:pt x="11372186" y="391973"/>
                  <a:pt x="11366950" y="381503"/>
                </a:cubicBezTo>
                <a:lnTo>
                  <a:pt x="11350474" y="306943"/>
                </a:lnTo>
                <a:lnTo>
                  <a:pt x="11346947" y="216052"/>
                </a:lnTo>
                <a:cubicBezTo>
                  <a:pt x="11348816" y="203526"/>
                  <a:pt x="11350499" y="191001"/>
                  <a:pt x="11352369" y="178475"/>
                </a:cubicBezTo>
                <a:cubicBezTo>
                  <a:pt x="11353303" y="173801"/>
                  <a:pt x="11354051" y="169315"/>
                  <a:pt x="11354986" y="164828"/>
                </a:cubicBezTo>
                <a:cubicBezTo>
                  <a:pt x="11356108" y="160154"/>
                  <a:pt x="11354425" y="158845"/>
                  <a:pt x="11349751" y="159406"/>
                </a:cubicBezTo>
                <a:close/>
                <a:moveTo>
                  <a:pt x="10931520" y="265"/>
                </a:moveTo>
                <a:cubicBezTo>
                  <a:pt x="10934208" y="-249"/>
                  <a:pt x="10937059" y="499"/>
                  <a:pt x="10940144" y="2929"/>
                </a:cubicBezTo>
                <a:cubicBezTo>
                  <a:pt x="10941265" y="4237"/>
                  <a:pt x="10942386" y="5359"/>
                  <a:pt x="10943321" y="6668"/>
                </a:cubicBezTo>
                <a:cubicBezTo>
                  <a:pt x="10949304" y="14520"/>
                  <a:pt x="10947621" y="22371"/>
                  <a:pt x="10943695" y="30224"/>
                </a:cubicBezTo>
                <a:cubicBezTo>
                  <a:pt x="10939208" y="35645"/>
                  <a:pt x="10935844" y="41254"/>
                  <a:pt x="10937526" y="48731"/>
                </a:cubicBezTo>
                <a:cubicBezTo>
                  <a:pt x="10937900" y="50975"/>
                  <a:pt x="10936965" y="52845"/>
                  <a:pt x="10936218" y="54901"/>
                </a:cubicBezTo>
                <a:cubicBezTo>
                  <a:pt x="10934160" y="53405"/>
                  <a:pt x="10932291" y="51349"/>
                  <a:pt x="10930983" y="47797"/>
                </a:cubicBezTo>
                <a:cubicBezTo>
                  <a:pt x="10931730" y="54527"/>
                  <a:pt x="10932104" y="61444"/>
                  <a:pt x="10930422" y="68175"/>
                </a:cubicBezTo>
                <a:cubicBezTo>
                  <a:pt x="10928926" y="74531"/>
                  <a:pt x="10929674" y="78270"/>
                  <a:pt x="10937713" y="79765"/>
                </a:cubicBezTo>
                <a:cubicBezTo>
                  <a:pt x="10953417" y="82570"/>
                  <a:pt x="10967064" y="89674"/>
                  <a:pt x="10973794" y="105751"/>
                </a:cubicBezTo>
                <a:cubicBezTo>
                  <a:pt x="10974542" y="107247"/>
                  <a:pt x="10975851" y="109116"/>
                  <a:pt x="10977346" y="109864"/>
                </a:cubicBezTo>
                <a:cubicBezTo>
                  <a:pt x="10991180" y="116781"/>
                  <a:pt x="11002024" y="127625"/>
                  <a:pt x="11013802" y="137159"/>
                </a:cubicBezTo>
                <a:cubicBezTo>
                  <a:pt x="11021840" y="146320"/>
                  <a:pt x="11030440" y="155293"/>
                  <a:pt x="11039975" y="163145"/>
                </a:cubicBezTo>
                <a:cubicBezTo>
                  <a:pt x="11053435" y="178101"/>
                  <a:pt x="11069326" y="190066"/>
                  <a:pt x="11087834" y="197731"/>
                </a:cubicBezTo>
                <a:cubicBezTo>
                  <a:pt x="11120363" y="211005"/>
                  <a:pt x="11152145" y="209135"/>
                  <a:pt x="11181870" y="189131"/>
                </a:cubicBezTo>
                <a:cubicBezTo>
                  <a:pt x="11193648" y="179971"/>
                  <a:pt x="11203930" y="169501"/>
                  <a:pt x="11210660" y="156041"/>
                </a:cubicBezTo>
                <a:cubicBezTo>
                  <a:pt x="11212717" y="152489"/>
                  <a:pt x="11215334" y="148937"/>
                  <a:pt x="11217204" y="145011"/>
                </a:cubicBezTo>
                <a:cubicBezTo>
                  <a:pt x="11223560" y="132485"/>
                  <a:pt x="11227672" y="119025"/>
                  <a:pt x="11235712" y="107621"/>
                </a:cubicBezTo>
                <a:cubicBezTo>
                  <a:pt x="11242442" y="98086"/>
                  <a:pt x="11245807" y="89487"/>
                  <a:pt x="11240946" y="77335"/>
                </a:cubicBezTo>
                <a:cubicBezTo>
                  <a:pt x="11236085" y="64996"/>
                  <a:pt x="11240198" y="61631"/>
                  <a:pt x="11252911" y="63875"/>
                </a:cubicBezTo>
                <a:cubicBezTo>
                  <a:pt x="11251789" y="61818"/>
                  <a:pt x="11250481" y="60136"/>
                  <a:pt x="11248798" y="58827"/>
                </a:cubicBezTo>
                <a:cubicBezTo>
                  <a:pt x="11250481" y="58640"/>
                  <a:pt x="11252350" y="58640"/>
                  <a:pt x="11254220" y="58453"/>
                </a:cubicBezTo>
                <a:cubicBezTo>
                  <a:pt x="11255154" y="58827"/>
                  <a:pt x="11255902" y="59388"/>
                  <a:pt x="11256650" y="60136"/>
                </a:cubicBezTo>
                <a:cubicBezTo>
                  <a:pt x="11263754" y="64996"/>
                  <a:pt x="11270858" y="64809"/>
                  <a:pt x="11279458" y="63501"/>
                </a:cubicBezTo>
                <a:cubicBezTo>
                  <a:pt x="11291796" y="61631"/>
                  <a:pt x="11304883" y="59949"/>
                  <a:pt x="11317035" y="66305"/>
                </a:cubicBezTo>
                <a:cubicBezTo>
                  <a:pt x="11320961" y="68361"/>
                  <a:pt x="11325448" y="68548"/>
                  <a:pt x="11329186" y="70605"/>
                </a:cubicBezTo>
                <a:cubicBezTo>
                  <a:pt x="11331430" y="72100"/>
                  <a:pt x="11333486" y="73970"/>
                  <a:pt x="11336665" y="72848"/>
                </a:cubicBezTo>
                <a:cubicBezTo>
                  <a:pt x="11349377" y="68548"/>
                  <a:pt x="11361903" y="71726"/>
                  <a:pt x="11374428" y="73222"/>
                </a:cubicBezTo>
                <a:cubicBezTo>
                  <a:pt x="11382094" y="74157"/>
                  <a:pt x="11389759" y="74718"/>
                  <a:pt x="11397236" y="74157"/>
                </a:cubicBezTo>
                <a:cubicBezTo>
                  <a:pt x="11403780" y="73596"/>
                  <a:pt x="11408454" y="76026"/>
                  <a:pt x="11411632" y="80887"/>
                </a:cubicBezTo>
                <a:cubicBezTo>
                  <a:pt x="11419296" y="92291"/>
                  <a:pt x="11427336" y="103508"/>
                  <a:pt x="11431822" y="116595"/>
                </a:cubicBezTo>
                <a:cubicBezTo>
                  <a:pt x="11434252" y="123699"/>
                  <a:pt x="11434626" y="130616"/>
                  <a:pt x="11428457" y="136037"/>
                </a:cubicBezTo>
                <a:cubicBezTo>
                  <a:pt x="11427336" y="135850"/>
                  <a:pt x="11426214" y="135476"/>
                  <a:pt x="11425092" y="135103"/>
                </a:cubicBezTo>
                <a:cubicBezTo>
                  <a:pt x="11423783" y="136411"/>
                  <a:pt x="11421727" y="137533"/>
                  <a:pt x="11421353" y="139029"/>
                </a:cubicBezTo>
                <a:cubicBezTo>
                  <a:pt x="11418549" y="149498"/>
                  <a:pt x="11410510" y="151554"/>
                  <a:pt x="11401350" y="152489"/>
                </a:cubicBezTo>
                <a:cubicBezTo>
                  <a:pt x="11394432" y="153237"/>
                  <a:pt x="11387328" y="154359"/>
                  <a:pt x="11380224" y="155293"/>
                </a:cubicBezTo>
                <a:cubicBezTo>
                  <a:pt x="11362090" y="156602"/>
                  <a:pt x="11362090" y="156602"/>
                  <a:pt x="11358912" y="174549"/>
                </a:cubicBezTo>
                <a:cubicBezTo>
                  <a:pt x="11358351" y="176980"/>
                  <a:pt x="11358351" y="179410"/>
                  <a:pt x="11358164" y="181840"/>
                </a:cubicBezTo>
                <a:cubicBezTo>
                  <a:pt x="11354799" y="194553"/>
                  <a:pt x="11353864" y="207826"/>
                  <a:pt x="11352742" y="221100"/>
                </a:cubicBezTo>
                <a:cubicBezTo>
                  <a:pt x="11352556" y="233065"/>
                  <a:pt x="11351995" y="244843"/>
                  <a:pt x="11351995" y="256620"/>
                </a:cubicBezTo>
                <a:cubicBezTo>
                  <a:pt x="11351995" y="287280"/>
                  <a:pt x="11354986" y="317566"/>
                  <a:pt x="11363399" y="347104"/>
                </a:cubicBezTo>
                <a:cubicBezTo>
                  <a:pt x="11367512" y="375708"/>
                  <a:pt x="11381533" y="399264"/>
                  <a:pt x="11399854" y="420389"/>
                </a:cubicBezTo>
                <a:cubicBezTo>
                  <a:pt x="11429766" y="454601"/>
                  <a:pt x="11469212" y="470492"/>
                  <a:pt x="11514454" y="454975"/>
                </a:cubicBezTo>
                <a:cubicBezTo>
                  <a:pt x="11520250" y="453105"/>
                  <a:pt x="11523802" y="450114"/>
                  <a:pt x="11525298" y="443758"/>
                </a:cubicBezTo>
                <a:cubicBezTo>
                  <a:pt x="11529971" y="425063"/>
                  <a:pt x="11534271" y="406368"/>
                  <a:pt x="11537449" y="387299"/>
                </a:cubicBezTo>
                <a:cubicBezTo>
                  <a:pt x="11538197" y="382625"/>
                  <a:pt x="11540254" y="377764"/>
                  <a:pt x="11538010" y="373464"/>
                </a:cubicBezTo>
                <a:cubicBezTo>
                  <a:pt x="11529036" y="357200"/>
                  <a:pt x="11529784" y="340000"/>
                  <a:pt x="11532402" y="322614"/>
                </a:cubicBezTo>
                <a:lnTo>
                  <a:pt x="11533150" y="320184"/>
                </a:lnTo>
                <a:cubicBezTo>
                  <a:pt x="11533524" y="318501"/>
                  <a:pt x="11533897" y="316631"/>
                  <a:pt x="11534271" y="314949"/>
                </a:cubicBezTo>
                <a:cubicBezTo>
                  <a:pt x="11536328" y="301862"/>
                  <a:pt x="11542684" y="290832"/>
                  <a:pt x="11551844" y="281298"/>
                </a:cubicBezTo>
                <a:cubicBezTo>
                  <a:pt x="11555958" y="276063"/>
                  <a:pt x="11562126" y="274381"/>
                  <a:pt x="11568109" y="272137"/>
                </a:cubicBezTo>
                <a:cubicBezTo>
                  <a:pt x="11574091" y="267837"/>
                  <a:pt x="11575026" y="262042"/>
                  <a:pt x="11574465" y="255873"/>
                </a:cubicBezTo>
                <a:cubicBezTo>
                  <a:pt x="11575213" y="256246"/>
                  <a:pt x="11575961" y="256060"/>
                  <a:pt x="11576709" y="255312"/>
                </a:cubicBezTo>
                <a:cubicBezTo>
                  <a:pt x="11577457" y="250077"/>
                  <a:pt x="11578391" y="244843"/>
                  <a:pt x="11578765" y="239608"/>
                </a:cubicBezTo>
                <a:cubicBezTo>
                  <a:pt x="11578952" y="236617"/>
                  <a:pt x="11579513" y="232878"/>
                  <a:pt x="11575587" y="231756"/>
                </a:cubicBezTo>
                <a:cubicBezTo>
                  <a:pt x="11571848" y="230634"/>
                  <a:pt x="11569044" y="232878"/>
                  <a:pt x="11567735" y="236430"/>
                </a:cubicBezTo>
                <a:cubicBezTo>
                  <a:pt x="11566800" y="239047"/>
                  <a:pt x="11565679" y="241664"/>
                  <a:pt x="11562688" y="238486"/>
                </a:cubicBezTo>
                <a:cubicBezTo>
                  <a:pt x="11554088" y="229513"/>
                  <a:pt x="11552218" y="216052"/>
                  <a:pt x="11563248" y="208948"/>
                </a:cubicBezTo>
                <a:cubicBezTo>
                  <a:pt x="11567922" y="205770"/>
                  <a:pt x="11572409" y="202405"/>
                  <a:pt x="11576522" y="198666"/>
                </a:cubicBezTo>
                <a:cubicBezTo>
                  <a:pt x="11580448" y="195301"/>
                  <a:pt x="11582130" y="190814"/>
                  <a:pt x="11578952" y="186140"/>
                </a:cubicBezTo>
                <a:cubicBezTo>
                  <a:pt x="11575587" y="181279"/>
                  <a:pt x="11574091" y="174362"/>
                  <a:pt x="11571100" y="171184"/>
                </a:cubicBezTo>
                <a:cubicBezTo>
                  <a:pt x="11562688" y="162024"/>
                  <a:pt x="11569231" y="157911"/>
                  <a:pt x="11574465" y="153050"/>
                </a:cubicBezTo>
                <a:cubicBezTo>
                  <a:pt x="11581943" y="146320"/>
                  <a:pt x="11583439" y="138841"/>
                  <a:pt x="11578578" y="129868"/>
                </a:cubicBezTo>
                <a:cubicBezTo>
                  <a:pt x="11577457" y="127811"/>
                  <a:pt x="11576522" y="125942"/>
                  <a:pt x="11575400" y="124073"/>
                </a:cubicBezTo>
                <a:lnTo>
                  <a:pt x="11572409" y="124073"/>
                </a:lnTo>
                <a:lnTo>
                  <a:pt x="11572409" y="122390"/>
                </a:lnTo>
                <a:cubicBezTo>
                  <a:pt x="11575026" y="116034"/>
                  <a:pt x="11579139" y="110612"/>
                  <a:pt x="11582878" y="105004"/>
                </a:cubicBezTo>
                <a:cubicBezTo>
                  <a:pt x="11585682" y="100704"/>
                  <a:pt x="11590356" y="97900"/>
                  <a:pt x="11595591" y="97339"/>
                </a:cubicBezTo>
                <a:cubicBezTo>
                  <a:pt x="11623260" y="94347"/>
                  <a:pt x="11652984" y="110051"/>
                  <a:pt x="11666258" y="134916"/>
                </a:cubicBezTo>
                <a:cubicBezTo>
                  <a:pt x="11666632" y="135664"/>
                  <a:pt x="11667193" y="136411"/>
                  <a:pt x="11667754" y="137159"/>
                </a:cubicBezTo>
                <a:cubicBezTo>
                  <a:pt x="11673175" y="145946"/>
                  <a:pt x="11672801" y="154919"/>
                  <a:pt x="11668875" y="163893"/>
                </a:cubicBezTo>
                <a:cubicBezTo>
                  <a:pt x="11664575" y="173801"/>
                  <a:pt x="11665510" y="176980"/>
                  <a:pt x="11675231" y="182588"/>
                </a:cubicBezTo>
                <a:cubicBezTo>
                  <a:pt x="11681962" y="186514"/>
                  <a:pt x="11688879" y="189879"/>
                  <a:pt x="11694861" y="195114"/>
                </a:cubicBezTo>
                <a:cubicBezTo>
                  <a:pt x="11704583" y="203714"/>
                  <a:pt x="11711500" y="214183"/>
                  <a:pt x="11716174" y="226334"/>
                </a:cubicBezTo>
                <a:cubicBezTo>
                  <a:pt x="11723091" y="245029"/>
                  <a:pt x="11731878" y="262977"/>
                  <a:pt x="11733747" y="283167"/>
                </a:cubicBezTo>
                <a:cubicBezTo>
                  <a:pt x="11741038" y="300741"/>
                  <a:pt x="11740477" y="319436"/>
                  <a:pt x="11737673" y="337383"/>
                </a:cubicBezTo>
                <a:cubicBezTo>
                  <a:pt x="11734121" y="361500"/>
                  <a:pt x="11734682" y="385242"/>
                  <a:pt x="11735804" y="409172"/>
                </a:cubicBezTo>
                <a:cubicBezTo>
                  <a:pt x="11737299" y="440205"/>
                  <a:pt x="11739356" y="471239"/>
                  <a:pt x="11742534" y="502273"/>
                </a:cubicBezTo>
                <a:cubicBezTo>
                  <a:pt x="11744964" y="526203"/>
                  <a:pt x="11747208" y="549945"/>
                  <a:pt x="11749451" y="573875"/>
                </a:cubicBezTo>
                <a:cubicBezTo>
                  <a:pt x="11750572" y="587896"/>
                  <a:pt x="11751134" y="601544"/>
                  <a:pt x="11743094" y="614069"/>
                </a:cubicBezTo>
                <a:cubicBezTo>
                  <a:pt x="11740851" y="617248"/>
                  <a:pt x="11740290" y="620613"/>
                  <a:pt x="11740477" y="624539"/>
                </a:cubicBezTo>
                <a:cubicBezTo>
                  <a:pt x="11741412" y="638373"/>
                  <a:pt x="11741225" y="652020"/>
                  <a:pt x="11732625" y="663798"/>
                </a:cubicBezTo>
                <a:cubicBezTo>
                  <a:pt x="11730756" y="666229"/>
                  <a:pt x="11729447" y="670903"/>
                  <a:pt x="11729634" y="674080"/>
                </a:cubicBezTo>
                <a:cubicBezTo>
                  <a:pt x="11730382" y="686980"/>
                  <a:pt x="11723278" y="693710"/>
                  <a:pt x="11712248" y="697823"/>
                </a:cubicBezTo>
                <a:cubicBezTo>
                  <a:pt x="11701404" y="701936"/>
                  <a:pt x="11695983" y="715397"/>
                  <a:pt x="11700283" y="726240"/>
                </a:cubicBezTo>
                <a:cubicBezTo>
                  <a:pt x="11701031" y="728483"/>
                  <a:pt x="11702900" y="729605"/>
                  <a:pt x="11704957" y="730353"/>
                </a:cubicBezTo>
                <a:lnTo>
                  <a:pt x="11717330" y="732929"/>
                </a:lnTo>
                <a:lnTo>
                  <a:pt x="12192000" y="732929"/>
                </a:lnTo>
                <a:cubicBezTo>
                  <a:pt x="12191620" y="792161"/>
                  <a:pt x="12198861" y="851392"/>
                  <a:pt x="12198481" y="910624"/>
                </a:cubicBezTo>
                <a:lnTo>
                  <a:pt x="0" y="908775"/>
                </a:lnTo>
                <a:lnTo>
                  <a:pt x="0" y="732929"/>
                </a:lnTo>
                <a:lnTo>
                  <a:pt x="10184483" y="732929"/>
                </a:lnTo>
                <a:lnTo>
                  <a:pt x="10336481" y="714462"/>
                </a:lnTo>
                <a:cubicBezTo>
                  <a:pt x="10340781" y="713901"/>
                  <a:pt x="10345268" y="714462"/>
                  <a:pt x="10349568" y="713901"/>
                </a:cubicBezTo>
                <a:cubicBezTo>
                  <a:pt x="10352372" y="713714"/>
                  <a:pt x="10355924" y="713901"/>
                  <a:pt x="10356111" y="709414"/>
                </a:cubicBezTo>
                <a:cubicBezTo>
                  <a:pt x="10351437" y="699506"/>
                  <a:pt x="10353494" y="689224"/>
                  <a:pt x="10354615" y="679128"/>
                </a:cubicBezTo>
                <a:cubicBezTo>
                  <a:pt x="10360410" y="626408"/>
                  <a:pt x="10358167" y="573501"/>
                  <a:pt x="10358167" y="520594"/>
                </a:cubicBezTo>
                <a:cubicBezTo>
                  <a:pt x="10358167" y="506573"/>
                  <a:pt x="10363028" y="492925"/>
                  <a:pt x="10372188" y="482269"/>
                </a:cubicBezTo>
                <a:cubicBezTo>
                  <a:pt x="10380788" y="472548"/>
                  <a:pt x="10388079" y="461705"/>
                  <a:pt x="10396679" y="451984"/>
                </a:cubicBezTo>
                <a:cubicBezTo>
                  <a:pt x="10422478" y="416837"/>
                  <a:pt x="10442294" y="378886"/>
                  <a:pt x="10447903" y="334765"/>
                </a:cubicBezTo>
                <a:cubicBezTo>
                  <a:pt x="10450894" y="310275"/>
                  <a:pt x="10450894" y="285598"/>
                  <a:pt x="10448464" y="261107"/>
                </a:cubicBezTo>
                <a:cubicBezTo>
                  <a:pt x="10447342" y="249329"/>
                  <a:pt x="10446968" y="238486"/>
                  <a:pt x="10446408" y="225774"/>
                </a:cubicBezTo>
                <a:cubicBezTo>
                  <a:pt x="10446221" y="222409"/>
                  <a:pt x="10448090" y="216613"/>
                  <a:pt x="10448464" y="215678"/>
                </a:cubicBezTo>
                <a:cubicBezTo>
                  <a:pt x="10449960" y="211191"/>
                  <a:pt x="10451081" y="209322"/>
                  <a:pt x="10453512" y="201096"/>
                </a:cubicBezTo>
                <a:cubicBezTo>
                  <a:pt x="10452390" y="203340"/>
                  <a:pt x="10444351" y="223343"/>
                  <a:pt x="10442856" y="229139"/>
                </a:cubicBezTo>
                <a:cubicBezTo>
                  <a:pt x="10435938" y="255685"/>
                  <a:pt x="10423226" y="280363"/>
                  <a:pt x="10417991" y="307471"/>
                </a:cubicBezTo>
                <a:cubicBezTo>
                  <a:pt x="10417618" y="310088"/>
                  <a:pt x="10416495" y="312519"/>
                  <a:pt x="10413318" y="312331"/>
                </a:cubicBezTo>
                <a:cubicBezTo>
                  <a:pt x="10411635" y="312331"/>
                  <a:pt x="10410887" y="311584"/>
                  <a:pt x="10410513" y="310649"/>
                </a:cubicBezTo>
                <a:cubicBezTo>
                  <a:pt x="10410326" y="344300"/>
                  <a:pt x="10410887" y="378138"/>
                  <a:pt x="10388266" y="406929"/>
                </a:cubicBezTo>
                <a:cubicBezTo>
                  <a:pt x="10382284" y="413098"/>
                  <a:pt x="10376862" y="420015"/>
                  <a:pt x="10366767" y="418706"/>
                </a:cubicBezTo>
                <a:cubicBezTo>
                  <a:pt x="10365832" y="418519"/>
                  <a:pt x="10365084" y="418145"/>
                  <a:pt x="10364337" y="417398"/>
                </a:cubicBezTo>
                <a:cubicBezTo>
                  <a:pt x="10364150" y="417024"/>
                  <a:pt x="10363963" y="416837"/>
                  <a:pt x="10363963" y="416650"/>
                </a:cubicBezTo>
                <a:cubicBezTo>
                  <a:pt x="10364337" y="416276"/>
                  <a:pt x="10364898" y="415902"/>
                  <a:pt x="10365458" y="415528"/>
                </a:cubicBezTo>
                <a:cubicBezTo>
                  <a:pt x="10368075" y="410668"/>
                  <a:pt x="10369945" y="405433"/>
                  <a:pt x="10368263" y="397768"/>
                </a:cubicBezTo>
                <a:cubicBezTo>
                  <a:pt x="10365832" y="404498"/>
                  <a:pt x="10365832" y="410107"/>
                  <a:pt x="10360784" y="413472"/>
                </a:cubicBezTo>
                <a:cubicBezTo>
                  <a:pt x="10362467" y="406741"/>
                  <a:pt x="10363776" y="400198"/>
                  <a:pt x="10362841" y="393468"/>
                </a:cubicBezTo>
                <a:cubicBezTo>
                  <a:pt x="10359476" y="399638"/>
                  <a:pt x="10360037" y="407302"/>
                  <a:pt x="10356298" y="413659"/>
                </a:cubicBezTo>
                <a:cubicBezTo>
                  <a:pt x="10356111" y="412724"/>
                  <a:pt x="10355924" y="411789"/>
                  <a:pt x="10355737" y="411041"/>
                </a:cubicBezTo>
                <a:cubicBezTo>
                  <a:pt x="10354428" y="405246"/>
                  <a:pt x="10356858" y="399450"/>
                  <a:pt x="10356671" y="393468"/>
                </a:cubicBezTo>
                <a:cubicBezTo>
                  <a:pt x="10356484" y="382251"/>
                  <a:pt x="10356671" y="371221"/>
                  <a:pt x="10355176" y="360004"/>
                </a:cubicBezTo>
                <a:cubicBezTo>
                  <a:pt x="10352745" y="341870"/>
                  <a:pt x="10358541" y="325418"/>
                  <a:pt x="10369010" y="311023"/>
                </a:cubicBezTo>
                <a:cubicBezTo>
                  <a:pt x="10377984" y="298684"/>
                  <a:pt x="10388079" y="287280"/>
                  <a:pt x="10397053" y="275129"/>
                </a:cubicBezTo>
                <a:cubicBezTo>
                  <a:pt x="10404344" y="263350"/>
                  <a:pt x="10409578" y="250638"/>
                  <a:pt x="10414252" y="237925"/>
                </a:cubicBezTo>
                <a:cubicBezTo>
                  <a:pt x="10419674" y="223156"/>
                  <a:pt x="10425656" y="208574"/>
                  <a:pt x="10429582" y="193244"/>
                </a:cubicBezTo>
                <a:cubicBezTo>
                  <a:pt x="10430891" y="188010"/>
                  <a:pt x="10435191" y="184270"/>
                  <a:pt x="10435751" y="178849"/>
                </a:cubicBezTo>
                <a:cubicBezTo>
                  <a:pt x="10439117" y="171558"/>
                  <a:pt x="10443978" y="165575"/>
                  <a:pt x="10450521" y="160902"/>
                </a:cubicBezTo>
                <a:cubicBezTo>
                  <a:pt x="10458559" y="149124"/>
                  <a:pt x="10469963" y="141272"/>
                  <a:pt x="10481368" y="133233"/>
                </a:cubicBezTo>
                <a:cubicBezTo>
                  <a:pt x="10486415" y="129494"/>
                  <a:pt x="10489219" y="124446"/>
                  <a:pt x="10489406" y="118277"/>
                </a:cubicBezTo>
                <a:cubicBezTo>
                  <a:pt x="10489780" y="106873"/>
                  <a:pt x="10498567" y="101451"/>
                  <a:pt x="10506232" y="95282"/>
                </a:cubicBezTo>
                <a:cubicBezTo>
                  <a:pt x="10513710" y="93600"/>
                  <a:pt x="10521375" y="93039"/>
                  <a:pt x="10529227" y="93039"/>
                </a:cubicBezTo>
                <a:cubicBezTo>
                  <a:pt x="10546426" y="92852"/>
                  <a:pt x="10561943" y="86121"/>
                  <a:pt x="10577460" y="80139"/>
                </a:cubicBezTo>
                <a:cubicBezTo>
                  <a:pt x="10582694" y="78270"/>
                  <a:pt x="10585312" y="74157"/>
                  <a:pt x="10582321" y="68361"/>
                </a:cubicBezTo>
                <a:cubicBezTo>
                  <a:pt x="10581199" y="66305"/>
                  <a:pt x="10581572" y="64249"/>
                  <a:pt x="10581947" y="62005"/>
                </a:cubicBezTo>
                <a:cubicBezTo>
                  <a:pt x="10584003" y="57144"/>
                  <a:pt x="10583816" y="52657"/>
                  <a:pt x="10581572" y="47984"/>
                </a:cubicBezTo>
                <a:cubicBezTo>
                  <a:pt x="10581199" y="42936"/>
                  <a:pt x="10579516" y="38636"/>
                  <a:pt x="10576899" y="34336"/>
                </a:cubicBezTo>
                <a:cubicBezTo>
                  <a:pt x="10573534" y="29102"/>
                  <a:pt x="10571477" y="23493"/>
                  <a:pt x="10572599" y="17137"/>
                </a:cubicBezTo>
                <a:cubicBezTo>
                  <a:pt x="10571664" y="10407"/>
                  <a:pt x="10573160" y="4424"/>
                  <a:pt x="10579329" y="1246"/>
                </a:cubicBezTo>
                <a:cubicBezTo>
                  <a:pt x="10585498" y="-1932"/>
                  <a:pt x="10590733" y="1433"/>
                  <a:pt x="10594846" y="6107"/>
                </a:cubicBezTo>
                <a:cubicBezTo>
                  <a:pt x="10604942" y="17885"/>
                  <a:pt x="10618962" y="21063"/>
                  <a:pt x="10632984" y="23867"/>
                </a:cubicBezTo>
                <a:cubicBezTo>
                  <a:pt x="10655605" y="28354"/>
                  <a:pt x="10678600" y="29850"/>
                  <a:pt x="10701595" y="30971"/>
                </a:cubicBezTo>
                <a:cubicBezTo>
                  <a:pt x="10724402" y="32093"/>
                  <a:pt x="10747398" y="34710"/>
                  <a:pt x="10770392" y="33215"/>
                </a:cubicBezTo>
                <a:cubicBezTo>
                  <a:pt x="10813017" y="30410"/>
                  <a:pt x="10856016" y="30971"/>
                  <a:pt x="10898080" y="20689"/>
                </a:cubicBezTo>
                <a:cubicBezTo>
                  <a:pt x="10908736" y="18072"/>
                  <a:pt x="10916774" y="12837"/>
                  <a:pt x="10923878" y="5172"/>
                </a:cubicBezTo>
                <a:cubicBezTo>
                  <a:pt x="10926308" y="2555"/>
                  <a:pt x="10928832" y="779"/>
                  <a:pt x="10931520" y="265"/>
                </a:cubicBez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98AAB91-C55E-428D-BA01-58FD36AD2D40}"/>
              </a:ext>
            </a:extLst>
          </p:cNvPr>
          <p:cNvGrpSpPr/>
          <p:nvPr userDrawn="1"/>
        </p:nvGrpSpPr>
        <p:grpSpPr>
          <a:xfrm>
            <a:off x="295274" y="-162144"/>
            <a:ext cx="11522068" cy="1366577"/>
            <a:chOff x="295274" y="-162144"/>
            <a:chExt cx="11522068" cy="1366577"/>
          </a:xfrm>
        </p:grpSpPr>
        <p:sp>
          <p:nvSpPr>
            <p:cNvPr id="5" name="Freeform: Shape 4">
              <a:extLst>
                <a:ext uri="{FF2B5EF4-FFF2-40B4-BE49-F238E27FC236}">
                  <a16:creationId xmlns:a16="http://schemas.microsoft.com/office/drawing/2014/main" id="{2D4F7D7B-619B-4C97-8461-DDC646429E3A}"/>
                </a:ext>
              </a:extLst>
            </p:cNvPr>
            <p:cNvSpPr/>
            <p:nvPr/>
          </p:nvSpPr>
          <p:spPr>
            <a:xfrm>
              <a:off x="295274"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3E7B716D-7B77-49A5-AC64-4BF1CD560049}"/>
                </a:ext>
              </a:extLst>
            </p:cNvPr>
            <p:cNvSpPr/>
            <p:nvPr/>
          </p:nvSpPr>
          <p:spPr>
            <a:xfrm>
              <a:off x="963231"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34C167-517A-41A9-9485-85CC65D3C848}"/>
                </a:ext>
              </a:extLst>
            </p:cNvPr>
            <p:cNvSpPr/>
            <p:nvPr/>
          </p:nvSpPr>
          <p:spPr>
            <a:xfrm>
              <a:off x="1710750"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8" name="Freeform: Shape 7">
              <a:extLst>
                <a:ext uri="{FF2B5EF4-FFF2-40B4-BE49-F238E27FC236}">
                  <a16:creationId xmlns:a16="http://schemas.microsoft.com/office/drawing/2014/main" id="{10795351-241E-4B61-98EF-23B66D689BDC}"/>
                </a:ext>
              </a:extLst>
            </p:cNvPr>
            <p:cNvSpPr/>
            <p:nvPr/>
          </p:nvSpPr>
          <p:spPr>
            <a:xfrm>
              <a:off x="2378707"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9" name="Freeform: Shape 8">
              <a:extLst>
                <a:ext uri="{FF2B5EF4-FFF2-40B4-BE49-F238E27FC236}">
                  <a16:creationId xmlns:a16="http://schemas.microsoft.com/office/drawing/2014/main" id="{1BA7ACE1-7F7F-4D38-AB28-FD42493617D8}"/>
                </a:ext>
              </a:extLst>
            </p:cNvPr>
            <p:cNvSpPr/>
            <p:nvPr/>
          </p:nvSpPr>
          <p:spPr>
            <a:xfrm>
              <a:off x="3126226"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0" name="Freeform: Shape 9">
              <a:extLst>
                <a:ext uri="{FF2B5EF4-FFF2-40B4-BE49-F238E27FC236}">
                  <a16:creationId xmlns:a16="http://schemas.microsoft.com/office/drawing/2014/main" id="{42917155-8BCC-42D8-BFC4-9E9EE843848C}"/>
                </a:ext>
              </a:extLst>
            </p:cNvPr>
            <p:cNvSpPr/>
            <p:nvPr/>
          </p:nvSpPr>
          <p:spPr>
            <a:xfrm>
              <a:off x="8788130"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1" name="Freeform: Shape 10">
              <a:extLst>
                <a:ext uri="{FF2B5EF4-FFF2-40B4-BE49-F238E27FC236}">
                  <a16:creationId xmlns:a16="http://schemas.microsoft.com/office/drawing/2014/main" id="{A4CED6C2-4AAD-4BFB-AFDC-F615E964768B}"/>
                </a:ext>
              </a:extLst>
            </p:cNvPr>
            <p:cNvSpPr/>
            <p:nvPr/>
          </p:nvSpPr>
          <p:spPr>
            <a:xfrm>
              <a:off x="9456087"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2" name="Freeform: Shape 11">
              <a:extLst>
                <a:ext uri="{FF2B5EF4-FFF2-40B4-BE49-F238E27FC236}">
                  <a16:creationId xmlns:a16="http://schemas.microsoft.com/office/drawing/2014/main" id="{0E0546DE-3CD6-4F91-A2AD-83CD1ED18CFE}"/>
                </a:ext>
              </a:extLst>
            </p:cNvPr>
            <p:cNvSpPr/>
            <p:nvPr/>
          </p:nvSpPr>
          <p:spPr>
            <a:xfrm>
              <a:off x="10203606"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3" name="Freeform: Shape 12">
              <a:extLst>
                <a:ext uri="{FF2B5EF4-FFF2-40B4-BE49-F238E27FC236}">
                  <a16:creationId xmlns:a16="http://schemas.microsoft.com/office/drawing/2014/main" id="{30BFEC2C-0EC9-429D-A097-D5BD798DB30D}"/>
                </a:ext>
              </a:extLst>
            </p:cNvPr>
            <p:cNvSpPr/>
            <p:nvPr/>
          </p:nvSpPr>
          <p:spPr>
            <a:xfrm>
              <a:off x="10871563"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4" name="Freeform: Shape 13">
              <a:extLst>
                <a:ext uri="{FF2B5EF4-FFF2-40B4-BE49-F238E27FC236}">
                  <a16:creationId xmlns:a16="http://schemas.microsoft.com/office/drawing/2014/main" id="{1103F524-B1AD-45DE-82D4-CF45CBF2A845}"/>
                </a:ext>
              </a:extLst>
            </p:cNvPr>
            <p:cNvSpPr/>
            <p:nvPr/>
          </p:nvSpPr>
          <p:spPr>
            <a:xfrm>
              <a:off x="11619081" y="-162144"/>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grpSp>
    </p:spTree>
    <p:extLst>
      <p:ext uri="{BB962C8B-B14F-4D97-AF65-F5344CB8AC3E}">
        <p14:creationId xmlns:p14="http://schemas.microsoft.com/office/powerpoint/2010/main" val="344969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grpSp>
        <p:nvGrpSpPr>
          <p:cNvPr id="4" name="Group 3">
            <a:extLst>
              <a:ext uri="{FF2B5EF4-FFF2-40B4-BE49-F238E27FC236}">
                <a16:creationId xmlns:a16="http://schemas.microsoft.com/office/drawing/2014/main" id="{9E45ABA9-03D2-4F37-AE93-A6DCD1461940}"/>
              </a:ext>
            </a:extLst>
          </p:cNvPr>
          <p:cNvGrpSpPr/>
          <p:nvPr userDrawn="1"/>
        </p:nvGrpSpPr>
        <p:grpSpPr>
          <a:xfrm>
            <a:off x="295274" y="-162144"/>
            <a:ext cx="11522068" cy="1366577"/>
            <a:chOff x="295274" y="-162144"/>
            <a:chExt cx="11522068" cy="1366577"/>
          </a:xfrm>
        </p:grpSpPr>
        <p:sp>
          <p:nvSpPr>
            <p:cNvPr id="5" name="Freeform: Shape 4">
              <a:extLst>
                <a:ext uri="{FF2B5EF4-FFF2-40B4-BE49-F238E27FC236}">
                  <a16:creationId xmlns:a16="http://schemas.microsoft.com/office/drawing/2014/main" id="{F0C36388-B9CE-4E6B-9962-322F0EF5E2F3}"/>
                </a:ext>
              </a:extLst>
            </p:cNvPr>
            <p:cNvSpPr/>
            <p:nvPr/>
          </p:nvSpPr>
          <p:spPr>
            <a:xfrm>
              <a:off x="295274"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61698FA-D838-4DAF-ACA9-6034E9430C9D}"/>
                </a:ext>
              </a:extLst>
            </p:cNvPr>
            <p:cNvSpPr/>
            <p:nvPr/>
          </p:nvSpPr>
          <p:spPr>
            <a:xfrm>
              <a:off x="963231"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919F9A3-D968-412C-99A4-535CCCEF00F4}"/>
                </a:ext>
              </a:extLst>
            </p:cNvPr>
            <p:cNvSpPr/>
            <p:nvPr/>
          </p:nvSpPr>
          <p:spPr>
            <a:xfrm>
              <a:off x="1710750"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8" name="Freeform: Shape 7">
              <a:extLst>
                <a:ext uri="{FF2B5EF4-FFF2-40B4-BE49-F238E27FC236}">
                  <a16:creationId xmlns:a16="http://schemas.microsoft.com/office/drawing/2014/main" id="{A1361619-6D0D-4C7F-817D-942C9857E3FD}"/>
                </a:ext>
              </a:extLst>
            </p:cNvPr>
            <p:cNvSpPr/>
            <p:nvPr/>
          </p:nvSpPr>
          <p:spPr>
            <a:xfrm>
              <a:off x="2378707"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9" name="Freeform: Shape 8">
              <a:extLst>
                <a:ext uri="{FF2B5EF4-FFF2-40B4-BE49-F238E27FC236}">
                  <a16:creationId xmlns:a16="http://schemas.microsoft.com/office/drawing/2014/main" id="{4E1455AD-F294-4298-83C1-FC7107B0FEB0}"/>
                </a:ext>
              </a:extLst>
            </p:cNvPr>
            <p:cNvSpPr/>
            <p:nvPr/>
          </p:nvSpPr>
          <p:spPr>
            <a:xfrm>
              <a:off x="3126226"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0" name="Freeform: Shape 9">
              <a:extLst>
                <a:ext uri="{FF2B5EF4-FFF2-40B4-BE49-F238E27FC236}">
                  <a16:creationId xmlns:a16="http://schemas.microsoft.com/office/drawing/2014/main" id="{6D378A32-E409-44BF-95F9-07F2EA150D33}"/>
                </a:ext>
              </a:extLst>
            </p:cNvPr>
            <p:cNvSpPr/>
            <p:nvPr/>
          </p:nvSpPr>
          <p:spPr>
            <a:xfrm>
              <a:off x="8788130"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1" name="Freeform: Shape 10">
              <a:extLst>
                <a:ext uri="{FF2B5EF4-FFF2-40B4-BE49-F238E27FC236}">
                  <a16:creationId xmlns:a16="http://schemas.microsoft.com/office/drawing/2014/main" id="{BFA5111E-03B3-40C3-98C4-DD4214484636}"/>
                </a:ext>
              </a:extLst>
            </p:cNvPr>
            <p:cNvSpPr/>
            <p:nvPr/>
          </p:nvSpPr>
          <p:spPr>
            <a:xfrm>
              <a:off x="9456087"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2" name="Freeform: Shape 11">
              <a:extLst>
                <a:ext uri="{FF2B5EF4-FFF2-40B4-BE49-F238E27FC236}">
                  <a16:creationId xmlns:a16="http://schemas.microsoft.com/office/drawing/2014/main" id="{09E2D853-65BB-4F4D-94D0-E8C4DCCFFA87}"/>
                </a:ext>
              </a:extLst>
            </p:cNvPr>
            <p:cNvSpPr/>
            <p:nvPr/>
          </p:nvSpPr>
          <p:spPr>
            <a:xfrm>
              <a:off x="10203606" y="-162143"/>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3" name="Freeform: Shape 12">
              <a:extLst>
                <a:ext uri="{FF2B5EF4-FFF2-40B4-BE49-F238E27FC236}">
                  <a16:creationId xmlns:a16="http://schemas.microsoft.com/office/drawing/2014/main" id="{BFFA42C1-6335-4AC9-8D80-D00AD6549121}"/>
                </a:ext>
              </a:extLst>
            </p:cNvPr>
            <p:cNvSpPr/>
            <p:nvPr/>
          </p:nvSpPr>
          <p:spPr>
            <a:xfrm>
              <a:off x="10871563" y="-162143"/>
              <a:ext cx="277823" cy="1366576"/>
            </a:xfrm>
            <a:custGeom>
              <a:avLst/>
              <a:gdLst>
                <a:gd name="connsiteX0" fmla="*/ 308149 w 594292"/>
                <a:gd name="connsiteY0" fmla="*/ 0 h 2923250"/>
                <a:gd name="connsiteX1" fmla="*/ 308149 w 594292"/>
                <a:gd name="connsiteY1" fmla="*/ 39053 h 2923250"/>
                <a:gd name="connsiteX2" fmla="*/ 308149 w 594292"/>
                <a:gd name="connsiteY2" fmla="*/ 1819275 h 2923250"/>
                <a:gd name="connsiteX3" fmla="*/ 334819 w 594292"/>
                <a:gd name="connsiteY3" fmla="*/ 1888808 h 2923250"/>
                <a:gd name="connsiteX4" fmla="*/ 473884 w 594292"/>
                <a:gd name="connsiteY4" fmla="*/ 2040255 h 2923250"/>
                <a:gd name="connsiteX5" fmla="*/ 505317 w 594292"/>
                <a:gd name="connsiteY5" fmla="*/ 2125980 h 2923250"/>
                <a:gd name="connsiteX6" fmla="*/ 524367 w 594292"/>
                <a:gd name="connsiteY6" fmla="*/ 2216468 h 2923250"/>
                <a:gd name="connsiteX7" fmla="*/ 523414 w 594292"/>
                <a:gd name="connsiteY7" fmla="*/ 2718435 h 2923250"/>
                <a:gd name="connsiteX8" fmla="*/ 523414 w 594292"/>
                <a:gd name="connsiteY8" fmla="*/ 2763203 h 2923250"/>
                <a:gd name="connsiteX9" fmla="*/ 531986 w 594292"/>
                <a:gd name="connsiteY9" fmla="*/ 2777490 h 2923250"/>
                <a:gd name="connsiteX10" fmla="*/ 479599 w 594292"/>
                <a:gd name="connsiteY10" fmla="*/ 2902268 h 2923250"/>
                <a:gd name="connsiteX11" fmla="*/ 131936 w 594292"/>
                <a:gd name="connsiteY11" fmla="*/ 2907030 h 2923250"/>
                <a:gd name="connsiteX12" fmla="*/ 84311 w 594292"/>
                <a:gd name="connsiteY12" fmla="*/ 2892743 h 2923250"/>
                <a:gd name="connsiteX13" fmla="*/ 51926 w 594292"/>
                <a:gd name="connsiteY13" fmla="*/ 2796540 h 2923250"/>
                <a:gd name="connsiteX14" fmla="*/ 56689 w 594292"/>
                <a:gd name="connsiteY14" fmla="*/ 2687003 h 2923250"/>
                <a:gd name="connsiteX15" fmla="*/ 65261 w 594292"/>
                <a:gd name="connsiteY15" fmla="*/ 2234565 h 2923250"/>
                <a:gd name="connsiteX16" fmla="*/ 93836 w 594292"/>
                <a:gd name="connsiteY16" fmla="*/ 2121218 h 2923250"/>
                <a:gd name="connsiteX17" fmla="*/ 120506 w 594292"/>
                <a:gd name="connsiteY17" fmla="*/ 2047875 h 2923250"/>
                <a:gd name="connsiteX18" fmla="*/ 265286 w 594292"/>
                <a:gd name="connsiteY18" fmla="*/ 1884045 h 2923250"/>
                <a:gd name="connsiteX19" fmla="*/ 289099 w 594292"/>
                <a:gd name="connsiteY19" fmla="*/ 1823085 h 2923250"/>
                <a:gd name="connsiteX20" fmla="*/ 290051 w 594292"/>
                <a:gd name="connsiteY20" fmla="*/ 372428 h 2923250"/>
                <a:gd name="connsiteX21" fmla="*/ 290051 w 594292"/>
                <a:gd name="connsiteY21" fmla="*/ 34290 h 2923250"/>
                <a:gd name="connsiteX22" fmla="*/ 292909 w 594292"/>
                <a:gd name="connsiteY22" fmla="*/ 0 h 2923250"/>
                <a:gd name="connsiteX23" fmla="*/ 308149 w 594292"/>
                <a:gd name="connsiteY23" fmla="*/ 0 h 2923250"/>
                <a:gd name="connsiteX24" fmla="*/ 215756 w 594292"/>
                <a:gd name="connsiteY24" fmla="*/ 2315528 h 2923250"/>
                <a:gd name="connsiteX25" fmla="*/ 140509 w 594292"/>
                <a:gd name="connsiteY25" fmla="*/ 2424113 h 2923250"/>
                <a:gd name="connsiteX26" fmla="*/ 135747 w 594292"/>
                <a:gd name="connsiteY26" fmla="*/ 2666048 h 2923250"/>
                <a:gd name="connsiteX27" fmla="*/ 231949 w 594292"/>
                <a:gd name="connsiteY27" fmla="*/ 2754630 h 2923250"/>
                <a:gd name="connsiteX28" fmla="*/ 288147 w 594292"/>
                <a:gd name="connsiteY28" fmla="*/ 2706053 h 2923250"/>
                <a:gd name="connsiteX29" fmla="*/ 273859 w 594292"/>
                <a:gd name="connsiteY29" fmla="*/ 2437448 h 2923250"/>
                <a:gd name="connsiteX30" fmla="*/ 258619 w 594292"/>
                <a:gd name="connsiteY30" fmla="*/ 2395538 h 2923250"/>
                <a:gd name="connsiteX31" fmla="*/ 215756 w 594292"/>
                <a:gd name="connsiteY31" fmla="*/ 2315528 h 2923250"/>
                <a:gd name="connsiteX32" fmla="*/ 324342 w 594292"/>
                <a:gd name="connsiteY32" fmla="*/ 2751773 h 2923250"/>
                <a:gd name="connsiteX33" fmla="*/ 475789 w 594292"/>
                <a:gd name="connsiteY33" fmla="*/ 2661285 h 2923250"/>
                <a:gd name="connsiteX34" fmla="*/ 491029 w 594292"/>
                <a:gd name="connsiteY34" fmla="*/ 2518410 h 2923250"/>
                <a:gd name="connsiteX35" fmla="*/ 451976 w 594292"/>
                <a:gd name="connsiteY35" fmla="*/ 2383155 h 2923250"/>
                <a:gd name="connsiteX36" fmla="*/ 391969 w 594292"/>
                <a:gd name="connsiteY36" fmla="*/ 2314575 h 2923250"/>
                <a:gd name="connsiteX37" fmla="*/ 369109 w 594292"/>
                <a:gd name="connsiteY37" fmla="*/ 2367915 h 2923250"/>
                <a:gd name="connsiteX38" fmla="*/ 335772 w 594292"/>
                <a:gd name="connsiteY38" fmla="*/ 2441258 h 2923250"/>
                <a:gd name="connsiteX39" fmla="*/ 324342 w 594292"/>
                <a:gd name="connsiteY39" fmla="*/ 2638425 h 2923250"/>
                <a:gd name="connsiteX40" fmla="*/ 324342 w 594292"/>
                <a:gd name="connsiteY40" fmla="*/ 2751773 h 2923250"/>
                <a:gd name="connsiteX41" fmla="*/ 112886 w 594292"/>
                <a:gd name="connsiteY41" fmla="*/ 2720340 h 2923250"/>
                <a:gd name="connsiteX42" fmla="*/ 84311 w 594292"/>
                <a:gd name="connsiteY42" fmla="*/ 2516505 h 2923250"/>
                <a:gd name="connsiteX43" fmla="*/ 83359 w 594292"/>
                <a:gd name="connsiteY43" fmla="*/ 2301240 h 2923250"/>
                <a:gd name="connsiteX44" fmla="*/ 112886 w 594292"/>
                <a:gd name="connsiteY44" fmla="*/ 2720340 h 2923250"/>
                <a:gd name="connsiteX45" fmla="*/ 519604 w 594292"/>
                <a:gd name="connsiteY45" fmla="*/ 2296478 h 2923250"/>
                <a:gd name="connsiteX46" fmla="*/ 529129 w 594292"/>
                <a:gd name="connsiteY46" fmla="*/ 2511743 h 2923250"/>
                <a:gd name="connsiteX47" fmla="*/ 499601 w 594292"/>
                <a:gd name="connsiteY47" fmla="*/ 2709863 h 2923250"/>
                <a:gd name="connsiteX48" fmla="*/ 519604 w 594292"/>
                <a:gd name="connsiteY48" fmla="*/ 2296478 h 2923250"/>
                <a:gd name="connsiteX49" fmla="*/ 269097 w 594292"/>
                <a:gd name="connsiteY49" fmla="*/ 2815590 h 2923250"/>
                <a:gd name="connsiteX50" fmla="*/ 250999 w 594292"/>
                <a:gd name="connsiteY50" fmla="*/ 2873693 h 2923250"/>
                <a:gd name="connsiteX51" fmla="*/ 276717 w 594292"/>
                <a:gd name="connsiteY51" fmla="*/ 2875598 h 2923250"/>
                <a:gd name="connsiteX52" fmla="*/ 269097 w 594292"/>
                <a:gd name="connsiteY52" fmla="*/ 2815590 h 2923250"/>
                <a:gd name="connsiteX53" fmla="*/ 335772 w 594292"/>
                <a:gd name="connsiteY53" fmla="*/ 2817495 h 2923250"/>
                <a:gd name="connsiteX54" fmla="*/ 339581 w 594292"/>
                <a:gd name="connsiteY54" fmla="*/ 2890838 h 2923250"/>
                <a:gd name="connsiteX55" fmla="*/ 335772 w 594292"/>
                <a:gd name="connsiteY55" fmla="*/ 2817495 h 2923250"/>
                <a:gd name="connsiteX56" fmla="*/ 203374 w 594292"/>
                <a:gd name="connsiteY56" fmla="*/ 2810828 h 2923250"/>
                <a:gd name="connsiteX57" fmla="*/ 192897 w 594292"/>
                <a:gd name="connsiteY57" fmla="*/ 2881313 h 2923250"/>
                <a:gd name="connsiteX58" fmla="*/ 203374 w 594292"/>
                <a:gd name="connsiteY58" fmla="*/ 2810828 h 2923250"/>
                <a:gd name="connsiteX59" fmla="*/ 413876 w 594292"/>
                <a:gd name="connsiteY59" fmla="*/ 2880360 h 2923250"/>
                <a:gd name="connsiteX60" fmla="*/ 391969 w 594292"/>
                <a:gd name="connsiteY60" fmla="*/ 2807970 h 2923250"/>
                <a:gd name="connsiteX61" fmla="*/ 413876 w 594292"/>
                <a:gd name="connsiteY61" fmla="*/ 2880360 h 29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4292" h="2923250">
                  <a:moveTo>
                    <a:pt x="308149" y="0"/>
                  </a:moveTo>
                  <a:cubicBezTo>
                    <a:pt x="308149" y="13335"/>
                    <a:pt x="308149" y="25718"/>
                    <a:pt x="308149" y="39053"/>
                  </a:cubicBezTo>
                  <a:cubicBezTo>
                    <a:pt x="308149" y="632460"/>
                    <a:pt x="308149" y="1225868"/>
                    <a:pt x="308149" y="1819275"/>
                  </a:cubicBezTo>
                  <a:cubicBezTo>
                    <a:pt x="308149" y="1847850"/>
                    <a:pt x="315769" y="1868805"/>
                    <a:pt x="334819" y="1888808"/>
                  </a:cubicBezTo>
                  <a:cubicBezTo>
                    <a:pt x="382444" y="1938338"/>
                    <a:pt x="427211" y="1990725"/>
                    <a:pt x="473884" y="2040255"/>
                  </a:cubicBezTo>
                  <a:cubicBezTo>
                    <a:pt x="497697" y="2065020"/>
                    <a:pt x="505317" y="2091690"/>
                    <a:pt x="505317" y="2125980"/>
                  </a:cubicBezTo>
                  <a:cubicBezTo>
                    <a:pt x="505317" y="2156460"/>
                    <a:pt x="510079" y="2189798"/>
                    <a:pt x="524367" y="2216468"/>
                  </a:cubicBezTo>
                  <a:cubicBezTo>
                    <a:pt x="612949" y="2384108"/>
                    <a:pt x="622474" y="2550795"/>
                    <a:pt x="523414" y="2718435"/>
                  </a:cubicBezTo>
                  <a:cubicBezTo>
                    <a:pt x="516747" y="2729865"/>
                    <a:pt x="522461" y="2747963"/>
                    <a:pt x="523414" y="2763203"/>
                  </a:cubicBezTo>
                  <a:cubicBezTo>
                    <a:pt x="523414" y="2767965"/>
                    <a:pt x="529129" y="2772728"/>
                    <a:pt x="531986" y="2777490"/>
                  </a:cubicBezTo>
                  <a:cubicBezTo>
                    <a:pt x="580564" y="2858453"/>
                    <a:pt x="571992" y="2880360"/>
                    <a:pt x="479599" y="2902268"/>
                  </a:cubicBezTo>
                  <a:cubicBezTo>
                    <a:pt x="364347" y="2929890"/>
                    <a:pt x="248141" y="2928938"/>
                    <a:pt x="131936" y="2907030"/>
                  </a:cubicBezTo>
                  <a:cubicBezTo>
                    <a:pt x="115744" y="2904173"/>
                    <a:pt x="99551" y="2898458"/>
                    <a:pt x="84311" y="2892743"/>
                  </a:cubicBezTo>
                  <a:cubicBezTo>
                    <a:pt x="23351" y="2868930"/>
                    <a:pt x="13826" y="2847975"/>
                    <a:pt x="51926" y="2796540"/>
                  </a:cubicBezTo>
                  <a:cubicBezTo>
                    <a:pt x="80501" y="2758440"/>
                    <a:pt x="80501" y="2729865"/>
                    <a:pt x="56689" y="2687003"/>
                  </a:cubicBezTo>
                  <a:cubicBezTo>
                    <a:pt x="-26179" y="2536508"/>
                    <a:pt x="-13796" y="2384108"/>
                    <a:pt x="65261" y="2234565"/>
                  </a:cubicBezTo>
                  <a:cubicBezTo>
                    <a:pt x="84311" y="2198370"/>
                    <a:pt x="93836" y="2162175"/>
                    <a:pt x="93836" y="2121218"/>
                  </a:cubicBezTo>
                  <a:cubicBezTo>
                    <a:pt x="93836" y="2096453"/>
                    <a:pt x="105266" y="2066925"/>
                    <a:pt x="120506" y="2047875"/>
                  </a:cubicBezTo>
                  <a:cubicBezTo>
                    <a:pt x="166226" y="1991678"/>
                    <a:pt x="218614" y="1940243"/>
                    <a:pt x="265286" y="1884045"/>
                  </a:cubicBezTo>
                  <a:cubicBezTo>
                    <a:pt x="278622" y="1867853"/>
                    <a:pt x="289099" y="1844040"/>
                    <a:pt x="289099" y="1823085"/>
                  </a:cubicBezTo>
                  <a:cubicBezTo>
                    <a:pt x="290051" y="1339215"/>
                    <a:pt x="290051" y="856298"/>
                    <a:pt x="290051" y="372428"/>
                  </a:cubicBezTo>
                  <a:cubicBezTo>
                    <a:pt x="290051" y="260033"/>
                    <a:pt x="290051" y="146685"/>
                    <a:pt x="290051" y="34290"/>
                  </a:cubicBezTo>
                  <a:cubicBezTo>
                    <a:pt x="290051" y="22860"/>
                    <a:pt x="291956" y="11430"/>
                    <a:pt x="292909" y="0"/>
                  </a:cubicBezTo>
                  <a:cubicBezTo>
                    <a:pt x="298624" y="0"/>
                    <a:pt x="303386" y="0"/>
                    <a:pt x="308149" y="0"/>
                  </a:cubicBezTo>
                  <a:close/>
                  <a:moveTo>
                    <a:pt x="215756" y="2315528"/>
                  </a:moveTo>
                  <a:cubicBezTo>
                    <a:pt x="190039" y="2350770"/>
                    <a:pt x="154797" y="2384108"/>
                    <a:pt x="140509" y="2424113"/>
                  </a:cubicBezTo>
                  <a:cubicBezTo>
                    <a:pt x="112886" y="2502218"/>
                    <a:pt x="114791" y="2584133"/>
                    <a:pt x="135747" y="2666048"/>
                  </a:cubicBezTo>
                  <a:cubicBezTo>
                    <a:pt x="154797" y="2739390"/>
                    <a:pt x="157654" y="2742248"/>
                    <a:pt x="231949" y="2754630"/>
                  </a:cubicBezTo>
                  <a:cubicBezTo>
                    <a:pt x="283384" y="2763203"/>
                    <a:pt x="290051" y="2757488"/>
                    <a:pt x="288147" y="2706053"/>
                  </a:cubicBezTo>
                  <a:cubicBezTo>
                    <a:pt x="284336" y="2616518"/>
                    <a:pt x="279574" y="2526983"/>
                    <a:pt x="273859" y="2437448"/>
                  </a:cubicBezTo>
                  <a:cubicBezTo>
                    <a:pt x="272906" y="2423160"/>
                    <a:pt x="265286" y="2408873"/>
                    <a:pt x="258619" y="2395538"/>
                  </a:cubicBezTo>
                  <a:cubicBezTo>
                    <a:pt x="245284" y="2368868"/>
                    <a:pt x="230997" y="2343150"/>
                    <a:pt x="215756" y="2315528"/>
                  </a:cubicBezTo>
                  <a:close/>
                  <a:moveTo>
                    <a:pt x="324342" y="2751773"/>
                  </a:moveTo>
                  <a:cubicBezTo>
                    <a:pt x="418639" y="2766060"/>
                    <a:pt x="456739" y="2745105"/>
                    <a:pt x="475789" y="2661285"/>
                  </a:cubicBezTo>
                  <a:cubicBezTo>
                    <a:pt x="486267" y="2614613"/>
                    <a:pt x="494839" y="2566035"/>
                    <a:pt x="491029" y="2518410"/>
                  </a:cubicBezTo>
                  <a:cubicBezTo>
                    <a:pt x="487219" y="2472690"/>
                    <a:pt x="471026" y="2426018"/>
                    <a:pt x="451976" y="2383155"/>
                  </a:cubicBezTo>
                  <a:cubicBezTo>
                    <a:pt x="439594" y="2356485"/>
                    <a:pt x="412924" y="2336483"/>
                    <a:pt x="391969" y="2314575"/>
                  </a:cubicBezTo>
                  <a:cubicBezTo>
                    <a:pt x="384349" y="2332673"/>
                    <a:pt x="376729" y="2349818"/>
                    <a:pt x="369109" y="2367915"/>
                  </a:cubicBezTo>
                  <a:cubicBezTo>
                    <a:pt x="357679" y="2392680"/>
                    <a:pt x="338629" y="2416493"/>
                    <a:pt x="335772" y="2441258"/>
                  </a:cubicBezTo>
                  <a:cubicBezTo>
                    <a:pt x="328151" y="2506980"/>
                    <a:pt x="327199" y="2572703"/>
                    <a:pt x="324342" y="2638425"/>
                  </a:cubicBezTo>
                  <a:cubicBezTo>
                    <a:pt x="322436" y="2676525"/>
                    <a:pt x="324342" y="2714625"/>
                    <a:pt x="324342" y="2751773"/>
                  </a:cubicBezTo>
                  <a:close/>
                  <a:moveTo>
                    <a:pt x="112886" y="2720340"/>
                  </a:moveTo>
                  <a:cubicBezTo>
                    <a:pt x="103361" y="2653665"/>
                    <a:pt x="89074" y="2585085"/>
                    <a:pt x="84311" y="2516505"/>
                  </a:cubicBezTo>
                  <a:cubicBezTo>
                    <a:pt x="79549" y="2446973"/>
                    <a:pt x="83359" y="2377440"/>
                    <a:pt x="83359" y="2301240"/>
                  </a:cubicBezTo>
                  <a:cubicBezTo>
                    <a:pt x="2396" y="2419350"/>
                    <a:pt x="22399" y="2644140"/>
                    <a:pt x="112886" y="2720340"/>
                  </a:cubicBezTo>
                  <a:close/>
                  <a:moveTo>
                    <a:pt x="519604" y="2296478"/>
                  </a:moveTo>
                  <a:cubicBezTo>
                    <a:pt x="523414" y="2369820"/>
                    <a:pt x="532939" y="2441258"/>
                    <a:pt x="529129" y="2511743"/>
                  </a:cubicBezTo>
                  <a:cubicBezTo>
                    <a:pt x="525319" y="2581275"/>
                    <a:pt x="509126" y="2649855"/>
                    <a:pt x="499601" y="2709863"/>
                  </a:cubicBezTo>
                  <a:cubicBezTo>
                    <a:pt x="587231" y="2614613"/>
                    <a:pt x="597709" y="2370773"/>
                    <a:pt x="519604" y="2296478"/>
                  </a:cubicBezTo>
                  <a:close/>
                  <a:moveTo>
                    <a:pt x="269097" y="2815590"/>
                  </a:moveTo>
                  <a:cubicBezTo>
                    <a:pt x="245284" y="2830830"/>
                    <a:pt x="238616" y="2849880"/>
                    <a:pt x="250999" y="2873693"/>
                  </a:cubicBezTo>
                  <a:cubicBezTo>
                    <a:pt x="258619" y="2896553"/>
                    <a:pt x="258619" y="2896553"/>
                    <a:pt x="276717" y="2875598"/>
                  </a:cubicBezTo>
                  <a:cubicBezTo>
                    <a:pt x="294814" y="2854643"/>
                    <a:pt x="291004" y="2833688"/>
                    <a:pt x="269097" y="2815590"/>
                  </a:cubicBezTo>
                  <a:close/>
                  <a:moveTo>
                    <a:pt x="335772" y="2817495"/>
                  </a:moveTo>
                  <a:cubicBezTo>
                    <a:pt x="311006" y="2844165"/>
                    <a:pt x="315769" y="2869883"/>
                    <a:pt x="339581" y="2890838"/>
                  </a:cubicBezTo>
                  <a:cubicBezTo>
                    <a:pt x="358631" y="2867025"/>
                    <a:pt x="362442" y="2838450"/>
                    <a:pt x="335772" y="2817495"/>
                  </a:cubicBezTo>
                  <a:close/>
                  <a:moveTo>
                    <a:pt x="203374" y="2810828"/>
                  </a:moveTo>
                  <a:cubicBezTo>
                    <a:pt x="184324" y="2830830"/>
                    <a:pt x="159559" y="2851785"/>
                    <a:pt x="192897" y="2881313"/>
                  </a:cubicBezTo>
                  <a:cubicBezTo>
                    <a:pt x="215756" y="2873693"/>
                    <a:pt x="227186" y="2844165"/>
                    <a:pt x="203374" y="2810828"/>
                  </a:cubicBezTo>
                  <a:close/>
                  <a:moveTo>
                    <a:pt x="413876" y="2880360"/>
                  </a:moveTo>
                  <a:cubicBezTo>
                    <a:pt x="430069" y="2848928"/>
                    <a:pt x="422449" y="2827020"/>
                    <a:pt x="391969" y="2807970"/>
                  </a:cubicBezTo>
                  <a:cubicBezTo>
                    <a:pt x="373872" y="2841308"/>
                    <a:pt x="379586" y="2863215"/>
                    <a:pt x="413876" y="2880360"/>
                  </a:cubicBezTo>
                  <a:close/>
                </a:path>
              </a:pathLst>
            </a:custGeom>
            <a:solidFill>
              <a:schemeClr val="accent4">
                <a:alpha val="70000"/>
              </a:schemeClr>
            </a:solidFill>
            <a:ln w="9525" cap="flat">
              <a:noFill/>
              <a:prstDash val="solid"/>
              <a:miter/>
            </a:ln>
          </p:spPr>
          <p:txBody>
            <a:bodyPr rtlCol="0" anchor="ctr"/>
            <a:lstStyle/>
            <a:p>
              <a:pPr algn="ctr"/>
              <a:endParaRPr lang="en-US"/>
            </a:p>
          </p:txBody>
        </p:sp>
        <p:sp>
          <p:nvSpPr>
            <p:cNvPr id="14" name="Freeform: Shape 13">
              <a:extLst>
                <a:ext uri="{FF2B5EF4-FFF2-40B4-BE49-F238E27FC236}">
                  <a16:creationId xmlns:a16="http://schemas.microsoft.com/office/drawing/2014/main" id="{35BC384C-C94B-4E70-9472-13A7D3994441}"/>
                </a:ext>
              </a:extLst>
            </p:cNvPr>
            <p:cNvSpPr/>
            <p:nvPr/>
          </p:nvSpPr>
          <p:spPr>
            <a:xfrm>
              <a:off x="11619081" y="-162144"/>
              <a:ext cx="198261" cy="970821"/>
            </a:xfrm>
            <a:custGeom>
              <a:avLst/>
              <a:gdLst>
                <a:gd name="connsiteX0" fmla="*/ 225380 w 424101"/>
                <a:gd name="connsiteY0" fmla="*/ 0 h 2076688"/>
                <a:gd name="connsiteX1" fmla="*/ 220617 w 424101"/>
                <a:gd name="connsiteY1" fmla="*/ 416243 h 2076688"/>
                <a:gd name="connsiteX2" fmla="*/ 222522 w 424101"/>
                <a:gd name="connsiteY2" fmla="*/ 1282065 h 2076688"/>
                <a:gd name="connsiteX3" fmla="*/ 246335 w 424101"/>
                <a:gd name="connsiteY3" fmla="*/ 1347788 h 2076688"/>
                <a:gd name="connsiteX4" fmla="*/ 309200 w 424101"/>
                <a:gd name="connsiteY4" fmla="*/ 1418273 h 2076688"/>
                <a:gd name="connsiteX5" fmla="*/ 360635 w 424101"/>
                <a:gd name="connsiteY5" fmla="*/ 1532573 h 2076688"/>
                <a:gd name="connsiteX6" fmla="*/ 382542 w 424101"/>
                <a:gd name="connsiteY6" fmla="*/ 1592580 h 2076688"/>
                <a:gd name="connsiteX7" fmla="*/ 380637 w 424101"/>
                <a:gd name="connsiteY7" fmla="*/ 1915478 h 2076688"/>
                <a:gd name="connsiteX8" fmla="*/ 384447 w 424101"/>
                <a:gd name="connsiteY8" fmla="*/ 1982153 h 2076688"/>
                <a:gd name="connsiteX9" fmla="*/ 357777 w 424101"/>
                <a:gd name="connsiteY9" fmla="*/ 2055495 h 2076688"/>
                <a:gd name="connsiteX10" fmla="*/ 61550 w 424101"/>
                <a:gd name="connsiteY10" fmla="*/ 2053590 h 2076688"/>
                <a:gd name="connsiteX11" fmla="*/ 37737 w 424101"/>
                <a:gd name="connsiteY11" fmla="*/ 1985010 h 2076688"/>
                <a:gd name="connsiteX12" fmla="*/ 39642 w 424101"/>
                <a:gd name="connsiteY12" fmla="*/ 1907858 h 2076688"/>
                <a:gd name="connsiteX13" fmla="*/ 48215 w 424101"/>
                <a:gd name="connsiteY13" fmla="*/ 1581150 h 2076688"/>
                <a:gd name="connsiteX14" fmla="*/ 64407 w 424101"/>
                <a:gd name="connsiteY14" fmla="*/ 1536383 h 2076688"/>
                <a:gd name="connsiteX15" fmla="*/ 113937 w 424101"/>
                <a:gd name="connsiteY15" fmla="*/ 1422083 h 2076688"/>
                <a:gd name="connsiteX16" fmla="*/ 207282 w 424101"/>
                <a:gd name="connsiteY16" fmla="*/ 1180148 h 2076688"/>
                <a:gd name="connsiteX17" fmla="*/ 207282 w 424101"/>
                <a:gd name="connsiteY17" fmla="*/ 28575 h 2076688"/>
                <a:gd name="connsiteX18" fmla="*/ 208235 w 424101"/>
                <a:gd name="connsiteY18" fmla="*/ 0 h 2076688"/>
                <a:gd name="connsiteX19" fmla="*/ 225380 w 424101"/>
                <a:gd name="connsiteY19" fmla="*/ 0 h 2076688"/>
                <a:gd name="connsiteX20" fmla="*/ 279672 w 424101"/>
                <a:gd name="connsiteY20" fmla="*/ 1647825 h 2076688"/>
                <a:gd name="connsiteX21" fmla="*/ 230142 w 424101"/>
                <a:gd name="connsiteY21" fmla="*/ 1952625 h 2076688"/>
                <a:gd name="connsiteX22" fmla="*/ 328250 w 424101"/>
                <a:gd name="connsiteY22" fmla="*/ 1921193 h 2076688"/>
                <a:gd name="connsiteX23" fmla="*/ 279672 w 424101"/>
                <a:gd name="connsiteY23" fmla="*/ 1647825 h 2076688"/>
                <a:gd name="connsiteX24" fmla="*/ 152990 w 424101"/>
                <a:gd name="connsiteY24" fmla="*/ 1647825 h 2076688"/>
                <a:gd name="connsiteX25" fmla="*/ 103460 w 424101"/>
                <a:gd name="connsiteY25" fmla="*/ 1719263 h 2076688"/>
                <a:gd name="connsiteX26" fmla="*/ 102507 w 424101"/>
                <a:gd name="connsiteY26" fmla="*/ 1907858 h 2076688"/>
                <a:gd name="connsiteX27" fmla="*/ 192042 w 424101"/>
                <a:gd name="connsiteY27" fmla="*/ 1953578 h 2076688"/>
                <a:gd name="connsiteX28" fmla="*/ 205377 w 424101"/>
                <a:gd name="connsiteY28" fmla="*/ 1932623 h 2076688"/>
                <a:gd name="connsiteX29" fmla="*/ 152990 w 424101"/>
                <a:gd name="connsiteY29" fmla="*/ 1647825 h 2076688"/>
                <a:gd name="connsiteX30" fmla="*/ 57740 w 424101"/>
                <a:gd name="connsiteY30" fmla="*/ 1646873 h 2076688"/>
                <a:gd name="connsiteX31" fmla="*/ 73932 w 424101"/>
                <a:gd name="connsiteY31" fmla="*/ 1920240 h 2076688"/>
                <a:gd name="connsiteX32" fmla="*/ 57740 w 424101"/>
                <a:gd name="connsiteY32" fmla="*/ 1646873 h 2076688"/>
                <a:gd name="connsiteX33" fmla="*/ 354920 w 424101"/>
                <a:gd name="connsiteY33" fmla="*/ 1921193 h 2076688"/>
                <a:gd name="connsiteX34" fmla="*/ 370160 w 424101"/>
                <a:gd name="connsiteY34" fmla="*/ 1636395 h 2076688"/>
                <a:gd name="connsiteX35" fmla="*/ 354920 w 424101"/>
                <a:gd name="connsiteY35" fmla="*/ 1921193 h 20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101" h="2076688">
                  <a:moveTo>
                    <a:pt x="225380" y="0"/>
                  </a:moveTo>
                  <a:cubicBezTo>
                    <a:pt x="223475" y="139065"/>
                    <a:pt x="220617" y="277178"/>
                    <a:pt x="220617" y="416243"/>
                  </a:cubicBezTo>
                  <a:cubicBezTo>
                    <a:pt x="219665" y="704850"/>
                    <a:pt x="220617" y="993458"/>
                    <a:pt x="222522" y="1282065"/>
                  </a:cubicBezTo>
                  <a:cubicBezTo>
                    <a:pt x="222522" y="1303973"/>
                    <a:pt x="233952" y="1328738"/>
                    <a:pt x="246335" y="1347788"/>
                  </a:cubicBezTo>
                  <a:cubicBezTo>
                    <a:pt x="264432" y="1373505"/>
                    <a:pt x="287292" y="1395413"/>
                    <a:pt x="309200" y="1418273"/>
                  </a:cubicBezTo>
                  <a:cubicBezTo>
                    <a:pt x="340632" y="1450658"/>
                    <a:pt x="366350" y="1482090"/>
                    <a:pt x="360635" y="1532573"/>
                  </a:cubicBezTo>
                  <a:cubicBezTo>
                    <a:pt x="358730" y="1551623"/>
                    <a:pt x="373017" y="1573530"/>
                    <a:pt x="382542" y="1592580"/>
                  </a:cubicBezTo>
                  <a:cubicBezTo>
                    <a:pt x="435882" y="1701165"/>
                    <a:pt x="440645" y="1808798"/>
                    <a:pt x="380637" y="1915478"/>
                  </a:cubicBezTo>
                  <a:cubicBezTo>
                    <a:pt x="365397" y="1942148"/>
                    <a:pt x="370160" y="1959293"/>
                    <a:pt x="384447" y="1982153"/>
                  </a:cubicBezTo>
                  <a:cubicBezTo>
                    <a:pt x="412070" y="2025015"/>
                    <a:pt x="407307" y="2042160"/>
                    <a:pt x="357777" y="2055495"/>
                  </a:cubicBezTo>
                  <a:cubicBezTo>
                    <a:pt x="259670" y="2083118"/>
                    <a:pt x="159657" y="2085023"/>
                    <a:pt x="61550" y="2053590"/>
                  </a:cubicBezTo>
                  <a:cubicBezTo>
                    <a:pt x="15830" y="2039303"/>
                    <a:pt x="11067" y="2023110"/>
                    <a:pt x="37737" y="1985010"/>
                  </a:cubicBezTo>
                  <a:cubicBezTo>
                    <a:pt x="56787" y="1957388"/>
                    <a:pt x="55835" y="1937385"/>
                    <a:pt x="39642" y="1907858"/>
                  </a:cubicBezTo>
                  <a:cubicBezTo>
                    <a:pt x="-20365" y="1798320"/>
                    <a:pt x="-7983" y="1688783"/>
                    <a:pt x="48215" y="1581150"/>
                  </a:cubicBezTo>
                  <a:cubicBezTo>
                    <a:pt x="55835" y="1566863"/>
                    <a:pt x="66312" y="1549718"/>
                    <a:pt x="64407" y="1536383"/>
                  </a:cubicBezTo>
                  <a:cubicBezTo>
                    <a:pt x="57740" y="1486853"/>
                    <a:pt x="77742" y="1449705"/>
                    <a:pt x="113937" y="1422083"/>
                  </a:cubicBezTo>
                  <a:cubicBezTo>
                    <a:pt x="193947" y="1359218"/>
                    <a:pt x="209187" y="1278255"/>
                    <a:pt x="207282" y="1180148"/>
                  </a:cubicBezTo>
                  <a:cubicBezTo>
                    <a:pt x="204425" y="795338"/>
                    <a:pt x="207282" y="412433"/>
                    <a:pt x="207282" y="28575"/>
                  </a:cubicBezTo>
                  <a:cubicBezTo>
                    <a:pt x="207282" y="19050"/>
                    <a:pt x="208235" y="9525"/>
                    <a:pt x="208235" y="0"/>
                  </a:cubicBezTo>
                  <a:cubicBezTo>
                    <a:pt x="213950" y="0"/>
                    <a:pt x="219665" y="0"/>
                    <a:pt x="225380" y="0"/>
                  </a:cubicBezTo>
                  <a:close/>
                  <a:moveTo>
                    <a:pt x="279672" y="1647825"/>
                  </a:moveTo>
                  <a:cubicBezTo>
                    <a:pt x="217760" y="1743075"/>
                    <a:pt x="235857" y="1848803"/>
                    <a:pt x="230142" y="1952625"/>
                  </a:cubicBezTo>
                  <a:cubicBezTo>
                    <a:pt x="304437" y="1954530"/>
                    <a:pt x="314915" y="1950720"/>
                    <a:pt x="328250" y="1921193"/>
                  </a:cubicBezTo>
                  <a:cubicBezTo>
                    <a:pt x="370160" y="1824038"/>
                    <a:pt x="353015" y="1723073"/>
                    <a:pt x="279672" y="1647825"/>
                  </a:cubicBezTo>
                  <a:close/>
                  <a:moveTo>
                    <a:pt x="152990" y="1647825"/>
                  </a:moveTo>
                  <a:cubicBezTo>
                    <a:pt x="135845" y="1671638"/>
                    <a:pt x="112985" y="1692593"/>
                    <a:pt x="103460" y="1719263"/>
                  </a:cubicBezTo>
                  <a:cubicBezTo>
                    <a:pt x="80600" y="1781175"/>
                    <a:pt x="82505" y="1844993"/>
                    <a:pt x="102507" y="1907858"/>
                  </a:cubicBezTo>
                  <a:cubicBezTo>
                    <a:pt x="114890" y="1945005"/>
                    <a:pt x="155847" y="1967865"/>
                    <a:pt x="192042" y="1953578"/>
                  </a:cubicBezTo>
                  <a:cubicBezTo>
                    <a:pt x="198710" y="1950720"/>
                    <a:pt x="206330" y="1939290"/>
                    <a:pt x="205377" y="1932623"/>
                  </a:cubicBezTo>
                  <a:cubicBezTo>
                    <a:pt x="195852" y="1837373"/>
                    <a:pt x="220617" y="1735455"/>
                    <a:pt x="152990" y="1647825"/>
                  </a:cubicBezTo>
                  <a:close/>
                  <a:moveTo>
                    <a:pt x="57740" y="1646873"/>
                  </a:moveTo>
                  <a:cubicBezTo>
                    <a:pt x="4400" y="1713548"/>
                    <a:pt x="20592" y="1884045"/>
                    <a:pt x="73932" y="1920240"/>
                  </a:cubicBezTo>
                  <a:cubicBezTo>
                    <a:pt x="68217" y="1834515"/>
                    <a:pt x="62502" y="1740218"/>
                    <a:pt x="57740" y="1646873"/>
                  </a:cubicBezTo>
                  <a:close/>
                  <a:moveTo>
                    <a:pt x="354920" y="1921193"/>
                  </a:moveTo>
                  <a:cubicBezTo>
                    <a:pt x="417785" y="1832610"/>
                    <a:pt x="424452" y="1695450"/>
                    <a:pt x="370160" y="1636395"/>
                  </a:cubicBezTo>
                  <a:cubicBezTo>
                    <a:pt x="378732" y="1732598"/>
                    <a:pt x="391115" y="1828800"/>
                    <a:pt x="354920" y="1921193"/>
                  </a:cubicBezTo>
                  <a:close/>
                </a:path>
              </a:pathLst>
            </a:custGeom>
            <a:solidFill>
              <a:schemeClr val="accent4">
                <a:alpha val="70000"/>
              </a:schemeClr>
            </a:solidFill>
            <a:ln w="9525" cap="flat">
              <a:noFill/>
              <a:prstDash val="solid"/>
              <a:miter/>
            </a:ln>
          </p:spPr>
          <p:txBody>
            <a:bodyPr rtlCol="0" anchor="ctr"/>
            <a:lstStyle/>
            <a:p>
              <a:pPr algn="ctr"/>
              <a:endParaRPr lang="en-US"/>
            </a:p>
          </p:txBody>
        </p:sp>
      </p:grpSp>
      <p:sp>
        <p:nvSpPr>
          <p:cNvPr id="15" name="Rectangle 14">
            <a:extLst>
              <a:ext uri="{FF2B5EF4-FFF2-40B4-BE49-F238E27FC236}">
                <a16:creationId xmlns:a16="http://schemas.microsoft.com/office/drawing/2014/main" id="{C2096254-8347-4C93-80F1-2CF4C46E29FB}"/>
              </a:ext>
            </a:extLst>
          </p:cNvPr>
          <p:cNvSpPr/>
          <p:nvPr userDrawn="1"/>
        </p:nvSpPr>
        <p:spPr>
          <a:xfrm>
            <a:off x="0" y="1960266"/>
            <a:ext cx="12192000" cy="195062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16" name="그림 개체 틀 2">
            <a:extLst>
              <a:ext uri="{FF2B5EF4-FFF2-40B4-BE49-F238E27FC236}">
                <a16:creationId xmlns:a16="http://schemas.microsoft.com/office/drawing/2014/main" id="{9CB0BC1F-A594-43B8-9F89-042A545BF4C0}"/>
              </a:ext>
            </a:extLst>
          </p:cNvPr>
          <p:cNvSpPr>
            <a:spLocks noGrp="1"/>
          </p:cNvSpPr>
          <p:nvPr>
            <p:ph type="pic" sz="quarter" idx="14" hasCustomPrompt="1"/>
          </p:nvPr>
        </p:nvSpPr>
        <p:spPr>
          <a:xfrm>
            <a:off x="2952364" y="1816249"/>
            <a:ext cx="2167491" cy="220714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7" name="그림 개체 틀 2">
            <a:extLst>
              <a:ext uri="{FF2B5EF4-FFF2-40B4-BE49-F238E27FC236}">
                <a16:creationId xmlns:a16="http://schemas.microsoft.com/office/drawing/2014/main" id="{622D817B-361A-4E64-99CE-DF8D3A7A77B0}"/>
              </a:ext>
            </a:extLst>
          </p:cNvPr>
          <p:cNvSpPr>
            <a:spLocks noGrp="1"/>
          </p:cNvSpPr>
          <p:nvPr>
            <p:ph type="pic" sz="quarter" idx="41" hasCustomPrompt="1"/>
          </p:nvPr>
        </p:nvSpPr>
        <p:spPr>
          <a:xfrm>
            <a:off x="6024704" y="1816249"/>
            <a:ext cx="2167491" cy="220714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그림 개체 틀 2">
            <a:extLst>
              <a:ext uri="{FF2B5EF4-FFF2-40B4-BE49-F238E27FC236}">
                <a16:creationId xmlns:a16="http://schemas.microsoft.com/office/drawing/2014/main" id="{DF2AAD08-1430-4ABF-BBB5-BDEED2338340}"/>
              </a:ext>
            </a:extLst>
          </p:cNvPr>
          <p:cNvSpPr>
            <a:spLocks noGrp="1"/>
          </p:cNvSpPr>
          <p:nvPr>
            <p:ph type="pic" sz="quarter" idx="45" hasCustomPrompt="1"/>
          </p:nvPr>
        </p:nvSpPr>
        <p:spPr>
          <a:xfrm>
            <a:off x="9127527" y="1816249"/>
            <a:ext cx="2167491" cy="220714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75" r:id="rId4"/>
    <p:sldLayoutId id="2147483676" r:id="rId5"/>
    <p:sldLayoutId id="2147483678" r:id="rId6"/>
    <p:sldLayoutId id="2147483680" r:id="rId7"/>
    <p:sldLayoutId id="2147483682" r:id="rId8"/>
    <p:sldLayoutId id="2147483684" r:id="rId9"/>
    <p:sldLayoutId id="2147483683" r:id="rId10"/>
    <p:sldLayoutId id="2147483686" r:id="rId11"/>
    <p:sldLayoutId id="2147483687" r:id="rId12"/>
    <p:sldLayoutId id="2147483688" r:id="rId13"/>
    <p:sldLayoutId id="2147483671" r:id="rId14"/>
    <p:sldLayoutId id="2147483672"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paunchstevenson.com/cropped-outer-space-header-jpg/" TargetMode="External"/><Relationship Id="rId7" Type="http://schemas.openxmlformats.org/officeDocument/2006/relationships/diagramQuickStyle" Target="../diagrams/quickStyle1.xml"/><Relationship Id="rId2" Type="http://schemas.openxmlformats.org/officeDocument/2006/relationships/image" Target="../media/image20.jpg"/><Relationship Id="rId1" Type="http://schemas.openxmlformats.org/officeDocument/2006/relationships/slideLayout" Target="../slideLayouts/slideLayout1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paunchstevenson.com/cropped-outer-space-header-jpg/" TargetMode="External"/><Relationship Id="rId7" Type="http://schemas.openxmlformats.org/officeDocument/2006/relationships/diagramQuickStyle" Target="../diagrams/quickStyle2.xml"/><Relationship Id="rId2" Type="http://schemas.openxmlformats.org/officeDocument/2006/relationships/image" Target="../media/image20.jpg"/><Relationship Id="rId1" Type="http://schemas.openxmlformats.org/officeDocument/2006/relationships/slideLayout" Target="../slideLayouts/slideLayout1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hyperlink" Target="https://www.paunchstevenson.com/cropped-outer-space-header-jpg/" TargetMode="External"/><Relationship Id="rId7" Type="http://schemas.openxmlformats.org/officeDocument/2006/relationships/diagramData" Target="../diagrams/data3.xml"/><Relationship Id="rId2" Type="http://schemas.openxmlformats.org/officeDocument/2006/relationships/image" Target="../media/image20.jpg"/><Relationship Id="rId1" Type="http://schemas.openxmlformats.org/officeDocument/2006/relationships/slideLayout" Target="../slideLayouts/slideLayout17.xml"/><Relationship Id="rId6" Type="http://schemas.openxmlformats.org/officeDocument/2006/relationships/hyperlink" Target="https://pxhere.com/en/photo/1407207" TargetMode="External"/><Relationship Id="rId11" Type="http://schemas.microsoft.com/office/2007/relationships/diagramDrawing" Target="../diagrams/drawing3.xml"/><Relationship Id="rId5" Type="http://schemas.openxmlformats.org/officeDocument/2006/relationships/image" Target="../media/image24.jpg"/><Relationship Id="rId10" Type="http://schemas.openxmlformats.org/officeDocument/2006/relationships/diagramColors" Target="../diagrams/colors3.xml"/><Relationship Id="rId4" Type="http://schemas.openxmlformats.org/officeDocument/2006/relationships/image" Target="../media/image12.png"/><Relationship Id="rId9"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630052" TargetMode="External"/><Relationship Id="rId2" Type="http://schemas.openxmlformats.org/officeDocument/2006/relationships/image" Target="../media/image25.jp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pxhere.com/en/photo/664662" TargetMode="External"/><Relationship Id="rId2" Type="http://schemas.openxmlformats.org/officeDocument/2006/relationships/image" Target="../media/image27.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8.jpe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hyperlink" Target="https://www.goodfreephotos.com/india/new-delhi/muslim-women-in-traditional-dress-in-delhi-india.jpg.php" TargetMode="Externa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www.flickr.com/photos/96552722@N00/34702929/"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s://www.flickr.com/photos/coca-colasouthafrica/4689725195/"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allpaperflare.com/allah-symbol-3d-1920x1080-4k-pics-lord-wallpaper-uxlrh" TargetMode="External"/><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hyperlink" Target="https://www.pexels.com/video/close-up-of-muslim-girl-holding-notebook-6245735/"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ttps://www.flickr.com/photos/eastlondonmosque/36491775343"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s://www.pickpik.com/stylish-boy-fashion-man-s-fashion-blurry-background-glasses-asian-boys-148311"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hyperlink" Target="https://www.rawpixel.com/image/585111/likes-social-media?referral=1502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5.1"/><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hyperlink" Target="https://www.rawpixel.com/image/425843/premium-photo-image-mosque-arab-saudi"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hyperlink" Target="https://achurchforstarvingartists.blog/2013/12/24/muslims-with-stockings-jews-with-christmas-tree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archive.org/details/desktop-wallpaper-outer-space-search-tumblr-static-stars-uttn46rmy" TargetMode="External"/><Relationship Id="rId2" Type="http://schemas.openxmlformats.org/officeDocument/2006/relationships/image" Target="../media/image14.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ajarnspencer.com/kata-chanting/" TargetMode="External"/><Relationship Id="rId2" Type="http://schemas.openxmlformats.org/officeDocument/2006/relationships/image" Target="../media/image15.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etsy.com/listing/756418500/amulet-of-wealth-and-good-luck-powerful" TargetMode="External"/><Relationship Id="rId2" Type="http://schemas.openxmlformats.org/officeDocument/2006/relationships/image" Target="../media/image16.jpg"/><Relationship Id="rId1" Type="http://schemas.openxmlformats.org/officeDocument/2006/relationships/slideLayout" Target="../slideLayouts/slideLayout17.xml"/><Relationship Id="rId5" Type="http://schemas.openxmlformats.org/officeDocument/2006/relationships/hyperlink" Target="https://www.learnreligions.com/reading-the-quran-2004557"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www.dreamstime.com/royalty-free-stock-images-no-money-1-image2527289" TargetMode="External"/><Relationship Id="rId2" Type="http://schemas.openxmlformats.org/officeDocument/2006/relationships/image" Target="../media/image17.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istockphoto.com/photos/devil-worship" TargetMode="External"/><Relationship Id="rId2" Type="http://schemas.openxmlformats.org/officeDocument/2006/relationships/image" Target="../media/image18.jpe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ancientafricanspells.com/black-magic-voodoo-spells-that-really-work/" TargetMode="External"/><Relationship Id="rId2" Type="http://schemas.openxmlformats.org/officeDocument/2006/relationships/image" Target="../media/image19.jpg"/><Relationship Id="rId1" Type="http://schemas.openxmlformats.org/officeDocument/2006/relationships/slideLayout" Target="../slideLayouts/slideLayout1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DC81E66-9036-9D7F-1D88-1F6F12E0D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456" y="222877"/>
            <a:ext cx="4657934" cy="4657934"/>
          </a:xfrm>
          <a:prstGeom prst="rect">
            <a:avLst/>
          </a:prstGeom>
        </p:spPr>
      </p:pic>
      <p:sp>
        <p:nvSpPr>
          <p:cNvPr id="3" name="TextBox 2">
            <a:extLst>
              <a:ext uri="{FF2B5EF4-FFF2-40B4-BE49-F238E27FC236}">
                <a16:creationId xmlns:a16="http://schemas.microsoft.com/office/drawing/2014/main" id="{425A053E-B70E-AAF2-9AD3-FE60D8AAE344}"/>
              </a:ext>
            </a:extLst>
          </p:cNvPr>
          <p:cNvSpPr txBox="1"/>
          <p:nvPr/>
        </p:nvSpPr>
        <p:spPr>
          <a:xfrm>
            <a:off x="152399" y="5525506"/>
            <a:ext cx="11887201" cy="8309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3600" dirty="0">
                <a:solidFill>
                  <a:schemeClr val="bg1"/>
                </a:solidFill>
                <a:latin typeface="+mj-lt"/>
                <a:cs typeface="Arial" pitchFamily="34" charset="0"/>
              </a:rPr>
              <a:t>FREE Islamic Resources for Educational Institutions</a:t>
            </a:r>
          </a:p>
          <a:p>
            <a:pPr algn="ctr"/>
            <a:r>
              <a:rPr lang="en-GB" b="1" dirty="0"/>
              <a:t>Creative </a:t>
            </a:r>
            <a:r>
              <a:rPr lang="en-GB" b="1"/>
              <a:t>Commons Non-Commercial, </a:t>
            </a:r>
            <a:r>
              <a:rPr lang="en-GB" b="1" dirty="0"/>
              <a:t>No-Derivatives License</a:t>
            </a:r>
            <a:endParaRPr lang="en-US" altLang="ko-KR" sz="3600" dirty="0">
              <a:solidFill>
                <a:schemeClr val="bg1"/>
              </a:solidFill>
              <a:latin typeface="+mj-lt"/>
              <a:cs typeface="Arial" pitchFamily="34" charset="0"/>
            </a:endParaRPr>
          </a:p>
        </p:txBody>
      </p:sp>
    </p:spTree>
    <p:extLst>
      <p:ext uri="{BB962C8B-B14F-4D97-AF65-F5344CB8AC3E}">
        <p14:creationId xmlns:p14="http://schemas.microsoft.com/office/powerpoint/2010/main" val="36055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000" b="-3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2" name="Diagram 1">
            <a:extLst>
              <a:ext uri="{FF2B5EF4-FFF2-40B4-BE49-F238E27FC236}">
                <a16:creationId xmlns:a16="http://schemas.microsoft.com/office/drawing/2014/main" id="{1656890A-D0DC-01E2-0157-16CF42330022}"/>
              </a:ext>
            </a:extLst>
          </p:cNvPr>
          <p:cNvGraphicFramePr/>
          <p:nvPr>
            <p:extLst>
              <p:ext uri="{D42A27DB-BD31-4B8C-83A1-F6EECF244321}">
                <p14:modId xmlns:p14="http://schemas.microsoft.com/office/powerpoint/2010/main" val="3224626010"/>
              </p:ext>
            </p:extLst>
          </p:nvPr>
        </p:nvGraphicFramePr>
        <p:xfrm>
          <a:off x="1928909" y="1499937"/>
          <a:ext cx="8334180" cy="4681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897BCF38-A3BD-06AC-6BB1-DD710BD5DEA5}"/>
              </a:ext>
            </a:extLst>
          </p:cNvPr>
          <p:cNvSpPr txBox="1"/>
          <p:nvPr/>
        </p:nvSpPr>
        <p:spPr>
          <a:xfrm>
            <a:off x="1546737" y="212083"/>
            <a:ext cx="9098524"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Minor Shirk</a:t>
            </a:r>
          </a:p>
        </p:txBody>
      </p:sp>
    </p:spTree>
    <p:extLst>
      <p:ext uri="{BB962C8B-B14F-4D97-AF65-F5344CB8AC3E}">
        <p14:creationId xmlns:p14="http://schemas.microsoft.com/office/powerpoint/2010/main" val="11158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CCF27E95-149D-4F58-B1A4-DB6648EAB550}"/>
                                            </p:graphicEl>
                                          </p:spTgt>
                                        </p:tgtEl>
                                        <p:attrNameLst>
                                          <p:attrName>style.visibility</p:attrName>
                                        </p:attrNameLst>
                                      </p:cBhvr>
                                      <p:to>
                                        <p:strVal val="visible"/>
                                      </p:to>
                                    </p:set>
                                    <p:animEffect transition="in" filter="fade">
                                      <p:cBhvr>
                                        <p:cTn id="12" dur="500"/>
                                        <p:tgtEl>
                                          <p:spTgt spid="2">
                                            <p:graphicEl>
                                              <a:dgm id="{CCF27E95-149D-4F58-B1A4-DB6648EAB55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C74159D5-7101-424E-8202-736C35A1B924}"/>
                                            </p:graphicEl>
                                          </p:spTgt>
                                        </p:tgtEl>
                                        <p:attrNameLst>
                                          <p:attrName>style.visibility</p:attrName>
                                        </p:attrNameLst>
                                      </p:cBhvr>
                                      <p:to>
                                        <p:strVal val="visible"/>
                                      </p:to>
                                    </p:set>
                                    <p:animEffect transition="in" filter="fade">
                                      <p:cBhvr>
                                        <p:cTn id="17" dur="500"/>
                                        <p:tgtEl>
                                          <p:spTgt spid="2">
                                            <p:graphicEl>
                                              <a:dgm id="{C74159D5-7101-424E-8202-736C35A1B924}"/>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graphicEl>
                                              <a:dgm id="{26EAA938-5D71-4C7F-BDDB-EB47AED62F82}"/>
                                            </p:graphicEl>
                                          </p:spTgt>
                                        </p:tgtEl>
                                        <p:attrNameLst>
                                          <p:attrName>style.visibility</p:attrName>
                                        </p:attrNameLst>
                                      </p:cBhvr>
                                      <p:to>
                                        <p:strVal val="visible"/>
                                      </p:to>
                                    </p:set>
                                    <p:animEffect transition="in" filter="fade">
                                      <p:cBhvr>
                                        <p:cTn id="20" dur="500"/>
                                        <p:tgtEl>
                                          <p:spTgt spid="2">
                                            <p:graphicEl>
                                              <a:dgm id="{26EAA938-5D71-4C7F-BDDB-EB47AED62F82}"/>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dgm id="{84EA8FA2-36AF-4C8A-978A-1EF9772AAF26}"/>
                                            </p:graphicEl>
                                          </p:spTgt>
                                        </p:tgtEl>
                                        <p:attrNameLst>
                                          <p:attrName>style.visibility</p:attrName>
                                        </p:attrNameLst>
                                      </p:cBhvr>
                                      <p:to>
                                        <p:strVal val="visible"/>
                                      </p:to>
                                    </p:set>
                                    <p:animEffect transition="in" filter="fade">
                                      <p:cBhvr>
                                        <p:cTn id="25" dur="500"/>
                                        <p:tgtEl>
                                          <p:spTgt spid="2">
                                            <p:graphicEl>
                                              <a:dgm id="{84EA8FA2-36AF-4C8A-978A-1EF9772AAF26}"/>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graphicEl>
                                              <a:dgm id="{5E457999-ECFE-4B13-828D-698A3BBCA338}"/>
                                            </p:graphicEl>
                                          </p:spTgt>
                                        </p:tgtEl>
                                        <p:attrNameLst>
                                          <p:attrName>style.visibility</p:attrName>
                                        </p:attrNameLst>
                                      </p:cBhvr>
                                      <p:to>
                                        <p:strVal val="visible"/>
                                      </p:to>
                                    </p:set>
                                    <p:animEffect transition="in" filter="fade">
                                      <p:cBhvr>
                                        <p:cTn id="28" dur="500"/>
                                        <p:tgtEl>
                                          <p:spTgt spid="2">
                                            <p:graphicEl>
                                              <a:dgm id="{5E457999-ECFE-4B13-828D-698A3BBCA338}"/>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graphicEl>
                                              <a:dgm id="{5EF607D5-5943-445B-9E27-418459E20E8B}"/>
                                            </p:graphicEl>
                                          </p:spTgt>
                                        </p:tgtEl>
                                        <p:attrNameLst>
                                          <p:attrName>style.visibility</p:attrName>
                                        </p:attrNameLst>
                                      </p:cBhvr>
                                      <p:to>
                                        <p:strVal val="visible"/>
                                      </p:to>
                                    </p:set>
                                    <p:animEffect transition="in" filter="fade">
                                      <p:cBhvr>
                                        <p:cTn id="33" dur="500"/>
                                        <p:tgtEl>
                                          <p:spTgt spid="2">
                                            <p:graphicEl>
                                              <a:dgm id="{5EF607D5-5943-445B-9E27-418459E20E8B}"/>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DCE97064-9DF0-4795-A01D-8E933D58595B}"/>
                                            </p:graphicEl>
                                          </p:spTgt>
                                        </p:tgtEl>
                                        <p:attrNameLst>
                                          <p:attrName>style.visibility</p:attrName>
                                        </p:attrNameLst>
                                      </p:cBhvr>
                                      <p:to>
                                        <p:strVal val="visible"/>
                                      </p:to>
                                    </p:set>
                                    <p:animEffect transition="in" filter="fade">
                                      <p:cBhvr>
                                        <p:cTn id="36" dur="500"/>
                                        <p:tgtEl>
                                          <p:spTgt spid="2">
                                            <p:graphicEl>
                                              <a:dgm id="{DCE97064-9DF0-4795-A01D-8E933D5859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000" b="-3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2" name="Diagram 1">
            <a:extLst>
              <a:ext uri="{FF2B5EF4-FFF2-40B4-BE49-F238E27FC236}">
                <a16:creationId xmlns:a16="http://schemas.microsoft.com/office/drawing/2014/main" id="{1656890A-D0DC-01E2-0157-16CF42330022}"/>
              </a:ext>
            </a:extLst>
          </p:cNvPr>
          <p:cNvGraphicFramePr/>
          <p:nvPr>
            <p:extLst>
              <p:ext uri="{D42A27DB-BD31-4B8C-83A1-F6EECF244321}">
                <p14:modId xmlns:p14="http://schemas.microsoft.com/office/powerpoint/2010/main" val="1742049063"/>
              </p:ext>
            </p:extLst>
          </p:nvPr>
        </p:nvGraphicFramePr>
        <p:xfrm>
          <a:off x="280124" y="1499937"/>
          <a:ext cx="11454676" cy="4828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897BCF38-A3BD-06AC-6BB1-DD710BD5DEA5}"/>
              </a:ext>
            </a:extLst>
          </p:cNvPr>
          <p:cNvSpPr txBox="1"/>
          <p:nvPr/>
        </p:nvSpPr>
        <p:spPr>
          <a:xfrm>
            <a:off x="1546736" y="212083"/>
            <a:ext cx="10188063"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Minor Shirk (</a:t>
            </a:r>
            <a:r>
              <a:rPr lang="en-US" altLang="ko-KR" sz="6600" dirty="0" err="1">
                <a:solidFill>
                  <a:schemeClr val="bg1"/>
                </a:solidFill>
                <a:latin typeface="+mj-lt"/>
                <a:cs typeface="Arial" pitchFamily="34" charset="0"/>
              </a:rPr>
              <a:t>Ar-Riyya</a:t>
            </a:r>
            <a:r>
              <a:rPr lang="en-US" altLang="ko-KR" sz="6600" dirty="0">
                <a:solidFill>
                  <a:schemeClr val="bg1"/>
                </a:solidFill>
                <a:latin typeface="+mj-lt"/>
                <a:cs typeface="Arial" pitchFamily="34" charset="0"/>
              </a:rPr>
              <a:t>)</a:t>
            </a:r>
          </a:p>
        </p:txBody>
      </p:sp>
    </p:spTree>
    <p:extLst>
      <p:ext uri="{BB962C8B-B14F-4D97-AF65-F5344CB8AC3E}">
        <p14:creationId xmlns:p14="http://schemas.microsoft.com/office/powerpoint/2010/main" val="805819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A3DF3A9B-23D5-4814-81FA-B6F7457DA908}"/>
                                            </p:graphicEl>
                                          </p:spTgt>
                                        </p:tgtEl>
                                        <p:attrNameLst>
                                          <p:attrName>style.visibility</p:attrName>
                                        </p:attrNameLst>
                                      </p:cBhvr>
                                      <p:to>
                                        <p:strVal val="visible"/>
                                      </p:to>
                                    </p:set>
                                    <p:animEffect transition="in" filter="fade">
                                      <p:cBhvr>
                                        <p:cTn id="12" dur="500"/>
                                        <p:tgtEl>
                                          <p:spTgt spid="2">
                                            <p:graphicEl>
                                              <a:dgm id="{A3DF3A9B-23D5-4814-81FA-B6F7457DA90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235536AE-6231-4E0B-B930-6580A15ADBDF}"/>
                                            </p:graphicEl>
                                          </p:spTgt>
                                        </p:tgtEl>
                                        <p:attrNameLst>
                                          <p:attrName>style.visibility</p:attrName>
                                        </p:attrNameLst>
                                      </p:cBhvr>
                                      <p:to>
                                        <p:strVal val="visible"/>
                                      </p:to>
                                    </p:set>
                                    <p:animEffect transition="in" filter="fade">
                                      <p:cBhvr>
                                        <p:cTn id="17" dur="500"/>
                                        <p:tgtEl>
                                          <p:spTgt spid="2">
                                            <p:graphicEl>
                                              <a:dgm id="{235536AE-6231-4E0B-B930-6580A15ADBD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7F52F9C7-34A3-4D27-8A01-62A5BCD0D8C8}"/>
                                            </p:graphicEl>
                                          </p:spTgt>
                                        </p:tgtEl>
                                        <p:attrNameLst>
                                          <p:attrName>style.visibility</p:attrName>
                                        </p:attrNameLst>
                                      </p:cBhvr>
                                      <p:to>
                                        <p:strVal val="visible"/>
                                      </p:to>
                                    </p:set>
                                    <p:animEffect transition="in" filter="fade">
                                      <p:cBhvr>
                                        <p:cTn id="22" dur="500"/>
                                        <p:tgtEl>
                                          <p:spTgt spid="2">
                                            <p:graphicEl>
                                              <a:dgm id="{7F52F9C7-34A3-4D27-8A01-62A5BCD0D8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1979535C-A4CB-437F-9037-0430618A6223}"/>
                                            </p:graphicEl>
                                          </p:spTgt>
                                        </p:tgtEl>
                                        <p:attrNameLst>
                                          <p:attrName>style.visibility</p:attrName>
                                        </p:attrNameLst>
                                      </p:cBhvr>
                                      <p:to>
                                        <p:strVal val="visible"/>
                                      </p:to>
                                    </p:set>
                                    <p:animEffect transition="in" filter="fade">
                                      <p:cBhvr>
                                        <p:cTn id="27" dur="500"/>
                                        <p:tgtEl>
                                          <p:spTgt spid="2">
                                            <p:graphicEl>
                                              <a:dgm id="{1979535C-A4CB-437F-9037-0430618A622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F0EDDAA6-5079-40F1-A1E0-4D931A5FA1CE}"/>
                                            </p:graphicEl>
                                          </p:spTgt>
                                        </p:tgtEl>
                                        <p:attrNameLst>
                                          <p:attrName>style.visibility</p:attrName>
                                        </p:attrNameLst>
                                      </p:cBhvr>
                                      <p:to>
                                        <p:strVal val="visible"/>
                                      </p:to>
                                    </p:set>
                                    <p:animEffect transition="in" filter="fade">
                                      <p:cBhvr>
                                        <p:cTn id="32" dur="500"/>
                                        <p:tgtEl>
                                          <p:spTgt spid="2">
                                            <p:graphicEl>
                                              <a:dgm id="{F0EDDAA6-5079-40F1-A1E0-4D931A5FA1C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5B38CB3B-3A48-41BF-ACDD-1637E66676E7}"/>
                                            </p:graphicEl>
                                          </p:spTgt>
                                        </p:tgtEl>
                                        <p:attrNameLst>
                                          <p:attrName>style.visibility</p:attrName>
                                        </p:attrNameLst>
                                      </p:cBhvr>
                                      <p:to>
                                        <p:strVal val="visible"/>
                                      </p:to>
                                    </p:set>
                                    <p:animEffect transition="in" filter="fade">
                                      <p:cBhvr>
                                        <p:cTn id="37" dur="500"/>
                                        <p:tgtEl>
                                          <p:spTgt spid="2">
                                            <p:graphicEl>
                                              <a:dgm id="{5B38CB3B-3A48-41BF-ACDD-1637E66676E7}"/>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BA782036-143C-4D93-92DD-646A6F857BC5}"/>
                                            </p:graphicEl>
                                          </p:spTgt>
                                        </p:tgtEl>
                                        <p:attrNameLst>
                                          <p:attrName>style.visibility</p:attrName>
                                        </p:attrNameLst>
                                      </p:cBhvr>
                                      <p:to>
                                        <p:strVal val="visible"/>
                                      </p:to>
                                    </p:set>
                                    <p:animEffect transition="in" filter="fade">
                                      <p:cBhvr>
                                        <p:cTn id="42" dur="500"/>
                                        <p:tgtEl>
                                          <p:spTgt spid="2">
                                            <p:graphicEl>
                                              <a:dgm id="{BA782036-143C-4D93-92DD-646A6F857BC5}"/>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A5919C98-40D2-4C5A-8426-E83B7AC6B9CE}"/>
                                            </p:graphicEl>
                                          </p:spTgt>
                                        </p:tgtEl>
                                        <p:attrNameLst>
                                          <p:attrName>style.visibility</p:attrName>
                                        </p:attrNameLst>
                                      </p:cBhvr>
                                      <p:to>
                                        <p:strVal val="visible"/>
                                      </p:to>
                                    </p:set>
                                    <p:animEffect transition="in" filter="fade">
                                      <p:cBhvr>
                                        <p:cTn id="47" dur="500"/>
                                        <p:tgtEl>
                                          <p:spTgt spid="2">
                                            <p:graphicEl>
                                              <a:dgm id="{A5919C98-40D2-4C5A-8426-E83B7AC6B9C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6B0B913E-F29C-4145-81DD-BB089B054558}"/>
                                            </p:graphicEl>
                                          </p:spTgt>
                                        </p:tgtEl>
                                        <p:attrNameLst>
                                          <p:attrName>style.visibility</p:attrName>
                                        </p:attrNameLst>
                                      </p:cBhvr>
                                      <p:to>
                                        <p:strVal val="visible"/>
                                      </p:to>
                                    </p:set>
                                    <p:animEffect transition="in" filter="fade">
                                      <p:cBhvr>
                                        <p:cTn id="52" dur="500"/>
                                        <p:tgtEl>
                                          <p:spTgt spid="2">
                                            <p:graphicEl>
                                              <a:dgm id="{6B0B913E-F29C-4145-81DD-BB089B05455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graphicEl>
                                              <a:dgm id="{37A414BB-A12F-4B19-ACE3-3335BB6A621F}"/>
                                            </p:graphicEl>
                                          </p:spTgt>
                                        </p:tgtEl>
                                        <p:attrNameLst>
                                          <p:attrName>style.visibility</p:attrName>
                                        </p:attrNameLst>
                                      </p:cBhvr>
                                      <p:to>
                                        <p:strVal val="visible"/>
                                      </p:to>
                                    </p:set>
                                    <p:animEffect transition="in" filter="fade">
                                      <p:cBhvr>
                                        <p:cTn id="57" dur="500"/>
                                        <p:tgtEl>
                                          <p:spTgt spid="2">
                                            <p:graphicEl>
                                              <a:dgm id="{37A414BB-A12F-4B19-ACE3-3335BB6A62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000" b="-3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sp>
        <p:nvSpPr>
          <p:cNvPr id="7" name="TextBox 6">
            <a:extLst>
              <a:ext uri="{FF2B5EF4-FFF2-40B4-BE49-F238E27FC236}">
                <a16:creationId xmlns:a16="http://schemas.microsoft.com/office/drawing/2014/main" id="{897BCF38-A3BD-06AC-6BB1-DD710BD5DEA5}"/>
              </a:ext>
            </a:extLst>
          </p:cNvPr>
          <p:cNvSpPr txBox="1"/>
          <p:nvPr/>
        </p:nvSpPr>
        <p:spPr>
          <a:xfrm>
            <a:off x="1546736" y="212083"/>
            <a:ext cx="10188063"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Minor Shirk (</a:t>
            </a:r>
            <a:r>
              <a:rPr lang="en-US" altLang="ko-KR" sz="6600" dirty="0" err="1">
                <a:solidFill>
                  <a:schemeClr val="bg1"/>
                </a:solidFill>
                <a:latin typeface="+mj-lt"/>
                <a:cs typeface="Arial" pitchFamily="34" charset="0"/>
              </a:rPr>
              <a:t>Ar-Riyya</a:t>
            </a:r>
            <a:r>
              <a:rPr lang="en-US" altLang="ko-KR" sz="6600" dirty="0">
                <a:solidFill>
                  <a:schemeClr val="bg1"/>
                </a:solidFill>
                <a:latin typeface="+mj-lt"/>
                <a:cs typeface="Arial" pitchFamily="34" charset="0"/>
              </a:rPr>
              <a:t>)</a:t>
            </a:r>
          </a:p>
        </p:txBody>
      </p:sp>
      <p:pic>
        <p:nvPicPr>
          <p:cNvPr id="13" name="Picture 12" descr="A person singing on a stage&#10;&#10;Description automatically generated with medium confidence">
            <a:extLst>
              <a:ext uri="{FF2B5EF4-FFF2-40B4-BE49-F238E27FC236}">
                <a16:creationId xmlns:a16="http://schemas.microsoft.com/office/drawing/2014/main" id="{753C2D27-97A8-390A-C375-6B651A3CE27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9054" t="6160" r="29449"/>
          <a:stretch/>
        </p:blipFill>
        <p:spPr>
          <a:xfrm>
            <a:off x="8482519" y="1347733"/>
            <a:ext cx="3252280" cy="4903007"/>
          </a:xfrm>
          <a:prstGeom prst="rect">
            <a:avLst/>
          </a:prstGeom>
        </p:spPr>
      </p:pic>
      <p:graphicFrame>
        <p:nvGraphicFramePr>
          <p:cNvPr id="16" name="Diagram 15">
            <a:extLst>
              <a:ext uri="{FF2B5EF4-FFF2-40B4-BE49-F238E27FC236}">
                <a16:creationId xmlns:a16="http://schemas.microsoft.com/office/drawing/2014/main" id="{CF28DEBA-4E1D-B212-3BC9-4376FDA0431A}"/>
              </a:ext>
            </a:extLst>
          </p:cNvPr>
          <p:cNvGraphicFramePr/>
          <p:nvPr>
            <p:extLst>
              <p:ext uri="{D42A27DB-BD31-4B8C-83A1-F6EECF244321}">
                <p14:modId xmlns:p14="http://schemas.microsoft.com/office/powerpoint/2010/main" val="2343574215"/>
              </p:ext>
            </p:extLst>
          </p:nvPr>
        </p:nvGraphicFramePr>
        <p:xfrm>
          <a:off x="195385" y="1287491"/>
          <a:ext cx="8090362" cy="50234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1210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82422-0E8D-4601-A48B-101F90D25C7F}"/>
              </a:ext>
            </a:extLst>
          </p:cNvPr>
          <p:cNvSpPr/>
          <p:nvPr/>
        </p:nvSpPr>
        <p:spPr>
          <a:xfrm>
            <a:off x="1555564" y="212083"/>
            <a:ext cx="9995475" cy="707886"/>
          </a:xfrm>
          <a:prstGeom prst="rect">
            <a:avLst/>
          </a:prstGeom>
          <a:solidFill>
            <a:schemeClr val="tx2">
              <a:lumMod val="50000"/>
              <a:alpha val="87000"/>
            </a:schemeClr>
          </a:solidFill>
        </p:spPr>
        <p:txBody>
          <a:bodyPr wrap="square">
            <a:spAutoFit/>
          </a:bodyPr>
          <a:lstStyle/>
          <a:p>
            <a:pPr algn="ctr"/>
            <a:r>
              <a:rPr lang="en-GB" sz="4000" dirty="0">
                <a:solidFill>
                  <a:schemeClr val="bg1">
                    <a:lumMod val="95000"/>
                  </a:schemeClr>
                </a:solidFill>
              </a:rPr>
              <a:t>Examples from the Quran</a:t>
            </a:r>
          </a:p>
        </p:txBody>
      </p:sp>
      <p:pic>
        <p:nvPicPr>
          <p:cNvPr id="4" name="Picture 3" descr="Logo&#10;&#10;Description automatically generated">
            <a:extLst>
              <a:ext uri="{FF2B5EF4-FFF2-40B4-BE49-F238E27FC236}">
                <a16:creationId xmlns:a16="http://schemas.microsoft.com/office/drawing/2014/main" id="{6C699644-F7C9-69B6-7A8B-78B61B91C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4C313A14-6439-10DF-C8F6-CC764B7B1603}"/>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11" name="TextBox 10">
            <a:extLst>
              <a:ext uri="{FF2B5EF4-FFF2-40B4-BE49-F238E27FC236}">
                <a16:creationId xmlns:a16="http://schemas.microsoft.com/office/drawing/2014/main" id="{C14F701F-F5E8-5118-C72B-98139D116D95}"/>
              </a:ext>
            </a:extLst>
          </p:cNvPr>
          <p:cNvSpPr txBox="1"/>
          <p:nvPr/>
        </p:nvSpPr>
        <p:spPr>
          <a:xfrm>
            <a:off x="751976" y="1503238"/>
            <a:ext cx="10799063" cy="44319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GB" altLang="ko-KR" sz="4800" dirty="0">
                <a:solidFill>
                  <a:schemeClr val="bg1"/>
                </a:solidFill>
                <a:latin typeface="+mj-lt"/>
                <a:cs typeface="Arial" pitchFamily="34" charset="0"/>
              </a:rPr>
              <a:t>Verily, whosoever sets up partners in worship with Allah, then Allah has forbidden Paradise for him, and the Fire will be his abode.</a:t>
            </a:r>
          </a:p>
          <a:p>
            <a:pPr algn="ctr"/>
            <a:endParaRPr lang="en-GB" altLang="ko-KR" sz="4800" dirty="0">
              <a:solidFill>
                <a:schemeClr val="bg1"/>
              </a:solidFill>
              <a:latin typeface="+mj-lt"/>
              <a:cs typeface="Arial" pitchFamily="34" charset="0"/>
            </a:endParaRPr>
          </a:p>
          <a:p>
            <a:pPr algn="ctr"/>
            <a:r>
              <a:rPr lang="en-GB" altLang="ko-KR" sz="4800" dirty="0">
                <a:solidFill>
                  <a:schemeClr val="bg1"/>
                </a:solidFill>
                <a:latin typeface="+mj-lt"/>
                <a:cs typeface="Arial" pitchFamily="34" charset="0"/>
              </a:rPr>
              <a:t>[Al-</a:t>
            </a:r>
            <a:r>
              <a:rPr lang="en-GB" altLang="ko-KR" sz="4800" dirty="0" err="1">
                <a:solidFill>
                  <a:schemeClr val="bg1"/>
                </a:solidFill>
                <a:latin typeface="+mj-lt"/>
                <a:cs typeface="Arial" pitchFamily="34" charset="0"/>
              </a:rPr>
              <a:t>Ma`idah</a:t>
            </a:r>
            <a:r>
              <a:rPr lang="en-GB" altLang="ko-KR" sz="4800" dirty="0">
                <a:solidFill>
                  <a:schemeClr val="bg1"/>
                </a:solidFill>
                <a:latin typeface="+mj-lt"/>
                <a:cs typeface="Arial" pitchFamily="34" charset="0"/>
              </a:rPr>
              <a:t> 5:72]</a:t>
            </a:r>
            <a:endParaRPr lang="en-US" altLang="ko-KR" sz="4800" dirty="0">
              <a:solidFill>
                <a:schemeClr val="bg1"/>
              </a:solidFill>
              <a:latin typeface="+mj-lt"/>
              <a:cs typeface="Arial" pitchFamily="34" charset="0"/>
            </a:endParaRPr>
          </a:p>
        </p:txBody>
      </p:sp>
    </p:spTree>
    <p:extLst>
      <p:ext uri="{BB962C8B-B14F-4D97-AF65-F5344CB8AC3E}">
        <p14:creationId xmlns:p14="http://schemas.microsoft.com/office/powerpoint/2010/main" val="4018515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82422-0E8D-4601-A48B-101F90D25C7F}"/>
              </a:ext>
            </a:extLst>
          </p:cNvPr>
          <p:cNvSpPr/>
          <p:nvPr/>
        </p:nvSpPr>
        <p:spPr>
          <a:xfrm>
            <a:off x="1555564" y="212083"/>
            <a:ext cx="9995475" cy="707886"/>
          </a:xfrm>
          <a:prstGeom prst="rect">
            <a:avLst/>
          </a:prstGeom>
          <a:solidFill>
            <a:schemeClr val="tx2">
              <a:lumMod val="50000"/>
              <a:alpha val="87000"/>
            </a:schemeClr>
          </a:solidFill>
        </p:spPr>
        <p:txBody>
          <a:bodyPr wrap="square">
            <a:spAutoFit/>
          </a:bodyPr>
          <a:lstStyle/>
          <a:p>
            <a:pPr algn="ctr"/>
            <a:r>
              <a:rPr lang="en-GB" sz="4000" dirty="0">
                <a:solidFill>
                  <a:schemeClr val="bg1">
                    <a:lumMod val="95000"/>
                  </a:schemeClr>
                </a:solidFill>
              </a:rPr>
              <a:t>Examples from the Quran</a:t>
            </a:r>
          </a:p>
        </p:txBody>
      </p:sp>
      <p:pic>
        <p:nvPicPr>
          <p:cNvPr id="4" name="Picture 3" descr="Logo&#10;&#10;Description automatically generated">
            <a:extLst>
              <a:ext uri="{FF2B5EF4-FFF2-40B4-BE49-F238E27FC236}">
                <a16:creationId xmlns:a16="http://schemas.microsoft.com/office/drawing/2014/main" id="{6C699644-F7C9-69B6-7A8B-78B61B91C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4C313A14-6439-10DF-C8F6-CC764B7B1603}"/>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11" name="TextBox 10">
            <a:extLst>
              <a:ext uri="{FF2B5EF4-FFF2-40B4-BE49-F238E27FC236}">
                <a16:creationId xmlns:a16="http://schemas.microsoft.com/office/drawing/2014/main" id="{C14F701F-F5E8-5118-C72B-98139D116D95}"/>
              </a:ext>
            </a:extLst>
          </p:cNvPr>
          <p:cNvSpPr txBox="1"/>
          <p:nvPr/>
        </p:nvSpPr>
        <p:spPr>
          <a:xfrm>
            <a:off x="751976" y="1503238"/>
            <a:ext cx="10799063" cy="43088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GB" altLang="ko-KR" sz="4000" dirty="0">
                <a:solidFill>
                  <a:schemeClr val="bg1"/>
                </a:solidFill>
                <a:latin typeface="+mj-lt"/>
                <a:cs typeface="Arial" pitchFamily="34" charset="0"/>
              </a:rPr>
              <a:t>Those on whom you call besides Allah, cannot create (even) a fly, even though they combine together for the purpose. And if the fly snatched away a thing from them, they would have no power to release it from the fly. So weak are (both) the seeker and the sought.</a:t>
            </a:r>
          </a:p>
          <a:p>
            <a:pPr algn="ctr"/>
            <a:r>
              <a:rPr lang="en-GB" altLang="ko-KR" sz="4000" dirty="0">
                <a:solidFill>
                  <a:schemeClr val="bg1"/>
                </a:solidFill>
                <a:latin typeface="+mj-lt"/>
                <a:cs typeface="Arial" pitchFamily="34" charset="0"/>
              </a:rPr>
              <a:t>Quran (22:73)</a:t>
            </a:r>
            <a:endParaRPr lang="en-US" altLang="ko-KR" sz="4000" dirty="0">
              <a:solidFill>
                <a:schemeClr val="bg1"/>
              </a:solidFill>
              <a:latin typeface="+mj-lt"/>
              <a:cs typeface="Arial" pitchFamily="34" charset="0"/>
            </a:endParaRPr>
          </a:p>
        </p:txBody>
      </p:sp>
    </p:spTree>
    <p:extLst>
      <p:ext uri="{BB962C8B-B14F-4D97-AF65-F5344CB8AC3E}">
        <p14:creationId xmlns:p14="http://schemas.microsoft.com/office/powerpoint/2010/main" val="3380298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82422-0E8D-4601-A48B-101F90D25C7F}"/>
              </a:ext>
            </a:extLst>
          </p:cNvPr>
          <p:cNvSpPr/>
          <p:nvPr/>
        </p:nvSpPr>
        <p:spPr>
          <a:xfrm>
            <a:off x="1555564" y="212083"/>
            <a:ext cx="9705559" cy="707886"/>
          </a:xfrm>
          <a:prstGeom prst="rect">
            <a:avLst/>
          </a:prstGeom>
          <a:solidFill>
            <a:schemeClr val="tx2">
              <a:lumMod val="50000"/>
              <a:alpha val="87000"/>
            </a:schemeClr>
          </a:solidFill>
        </p:spPr>
        <p:txBody>
          <a:bodyPr wrap="square">
            <a:spAutoFit/>
          </a:bodyPr>
          <a:lstStyle/>
          <a:p>
            <a:pPr algn="ctr"/>
            <a:r>
              <a:rPr lang="en-GB" sz="4000" dirty="0">
                <a:solidFill>
                  <a:schemeClr val="bg1">
                    <a:lumMod val="95000"/>
                  </a:schemeClr>
                </a:solidFill>
              </a:rPr>
              <a:t>Examples from the Quran</a:t>
            </a:r>
          </a:p>
        </p:txBody>
      </p:sp>
      <p:pic>
        <p:nvPicPr>
          <p:cNvPr id="4" name="Picture 3" descr="Logo&#10;&#10;Description automatically generated">
            <a:extLst>
              <a:ext uri="{FF2B5EF4-FFF2-40B4-BE49-F238E27FC236}">
                <a16:creationId xmlns:a16="http://schemas.microsoft.com/office/drawing/2014/main" id="{6C699644-F7C9-69B6-7A8B-78B61B91C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4C313A14-6439-10DF-C8F6-CC764B7B1603}"/>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pic>
        <p:nvPicPr>
          <p:cNvPr id="1028" name="Picture 4" descr="Surah Fatiha arabic">
            <a:extLst>
              <a:ext uri="{FF2B5EF4-FFF2-40B4-BE49-F238E27FC236}">
                <a16:creationId xmlns:a16="http://schemas.microsoft.com/office/drawing/2014/main" id="{2A12694C-E3D1-D073-EE89-95CC34CD0F32}"/>
              </a:ext>
            </a:extLst>
          </p:cNvPr>
          <p:cNvPicPr>
            <a:picLocks noChangeAspect="1" noChangeArrowheads="1"/>
          </p:cNvPicPr>
          <p:nvPr/>
        </p:nvPicPr>
        <p:blipFill rotWithShape="1">
          <a:blip r:embed="rId5">
            <a:clrChange>
              <a:clrFrom>
                <a:srgbClr val="FFFFFF"/>
              </a:clrFrom>
              <a:clrTo>
                <a:srgbClr val="FFFFFF">
                  <a:alpha val="0"/>
                </a:srgbClr>
              </a:clrTo>
            </a:clrChange>
            <a:alphaModFix/>
            <a:duotone>
              <a:prstClr val="black"/>
              <a:schemeClr val="accent1">
                <a:tint val="45000"/>
                <a:satMod val="400000"/>
              </a:schemeClr>
            </a:duotone>
            <a:extLst>
              <a:ext uri="{28A0092B-C50C-407E-A947-70E740481C1C}">
                <a14:useLocalDpi xmlns:a14="http://schemas.microsoft.com/office/drawing/2010/main" val="0"/>
              </a:ext>
            </a:extLst>
          </a:blip>
          <a:srcRect t="38674" r="39694" b="44837"/>
          <a:stretch/>
        </p:blipFill>
        <p:spPr bwMode="auto">
          <a:xfrm>
            <a:off x="2204453" y="3296653"/>
            <a:ext cx="4693652" cy="8662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6D9E0C9-EA85-5A6B-A987-D6BA054D097B}"/>
              </a:ext>
            </a:extLst>
          </p:cNvPr>
          <p:cNvSpPr/>
          <p:nvPr/>
        </p:nvSpPr>
        <p:spPr>
          <a:xfrm>
            <a:off x="2204451" y="3296653"/>
            <a:ext cx="4693653" cy="866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4" descr="Surah Fatiha arabic">
            <a:extLst>
              <a:ext uri="{FF2B5EF4-FFF2-40B4-BE49-F238E27FC236}">
                <a16:creationId xmlns:a16="http://schemas.microsoft.com/office/drawing/2014/main" id="{D9DC3CCC-5CA5-D17B-BA71-D0FDC0C2A6F6}"/>
              </a:ext>
            </a:extLst>
          </p:cNvPr>
          <p:cNvPicPr>
            <a:picLocks noChangeAspect="1" noChangeArrowheads="1"/>
          </p:cNvPicPr>
          <p:nvPr/>
        </p:nvPicPr>
        <p:blipFill>
          <a:blip r:embed="rId5">
            <a:clrChange>
              <a:clrFrom>
                <a:srgbClr val="FFFFFF"/>
              </a:clrFrom>
              <a:clrTo>
                <a:srgbClr val="FFFFFF">
                  <a:alpha val="0"/>
                </a:srgbClr>
              </a:clrTo>
            </a:clrChange>
            <a:alphaModFix/>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04452" y="1264902"/>
            <a:ext cx="7783095" cy="52535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4F701F-F5E8-5118-C72B-98139D116D95}"/>
              </a:ext>
            </a:extLst>
          </p:cNvPr>
          <p:cNvSpPr txBox="1"/>
          <p:nvPr/>
        </p:nvSpPr>
        <p:spPr>
          <a:xfrm>
            <a:off x="1547725" y="1264902"/>
            <a:ext cx="9096548" cy="18466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latin typeface="+mj-lt"/>
                <a:cs typeface="Arial" pitchFamily="34" charset="0"/>
              </a:rPr>
              <a:t>You Alone we Worship. You Alone we ask for help.</a:t>
            </a:r>
          </a:p>
        </p:txBody>
      </p:sp>
    </p:spTree>
    <p:extLst>
      <p:ext uri="{BB962C8B-B14F-4D97-AF65-F5344CB8AC3E}">
        <p14:creationId xmlns:p14="http://schemas.microsoft.com/office/powerpoint/2010/main" val="344326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sp>
        <p:nvSpPr>
          <p:cNvPr id="7" name="TextBox 6">
            <a:extLst>
              <a:ext uri="{FF2B5EF4-FFF2-40B4-BE49-F238E27FC236}">
                <a16:creationId xmlns:a16="http://schemas.microsoft.com/office/drawing/2014/main" id="{897BCF38-A3BD-06AC-6BB1-DD710BD5DEA5}"/>
              </a:ext>
            </a:extLst>
          </p:cNvPr>
          <p:cNvSpPr txBox="1"/>
          <p:nvPr/>
        </p:nvSpPr>
        <p:spPr>
          <a:xfrm>
            <a:off x="1546738" y="2413337"/>
            <a:ext cx="9098524" cy="20313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Examples</a:t>
            </a:r>
          </a:p>
          <a:p>
            <a:pPr algn="ctr"/>
            <a:r>
              <a:rPr lang="en-US" altLang="ko-KR" sz="6600" dirty="0">
                <a:solidFill>
                  <a:schemeClr val="bg1"/>
                </a:solidFill>
                <a:latin typeface="+mj-lt"/>
                <a:cs typeface="Arial" pitchFamily="34" charset="0"/>
              </a:rPr>
              <a:t>Did they commit shirk?</a:t>
            </a:r>
          </a:p>
        </p:txBody>
      </p:sp>
    </p:spTree>
    <p:extLst>
      <p:ext uri="{BB962C8B-B14F-4D97-AF65-F5344CB8AC3E}">
        <p14:creationId xmlns:p14="http://schemas.microsoft.com/office/powerpoint/2010/main" val="902750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pic>
        <p:nvPicPr>
          <p:cNvPr id="6" name="Picture 5" descr="A picture containing ground, outdoor, person&#10;&#10;Description automatically generated">
            <a:extLst>
              <a:ext uri="{FF2B5EF4-FFF2-40B4-BE49-F238E27FC236}">
                <a16:creationId xmlns:a16="http://schemas.microsoft.com/office/drawing/2014/main" id="{1C24348C-CE90-BF45-E9F7-AC5B251A75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3950" y="1422918"/>
            <a:ext cx="3233964" cy="4861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120551117"/>
              </p:ext>
            </p:extLst>
          </p:nvPr>
        </p:nvGraphicFramePr>
        <p:xfrm>
          <a:off x="3625729" y="1275117"/>
          <a:ext cx="8149176" cy="5243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1.Did Aisha commit shirk?</a:t>
            </a:r>
          </a:p>
        </p:txBody>
      </p:sp>
    </p:spTree>
    <p:extLst>
      <p:ext uri="{BB962C8B-B14F-4D97-AF65-F5344CB8AC3E}">
        <p14:creationId xmlns:p14="http://schemas.microsoft.com/office/powerpoint/2010/main" val="2744141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79005579-892D-40D4-B725-5230C48DF202}"/>
                                            </p:graphicEl>
                                          </p:spTgt>
                                        </p:tgtEl>
                                        <p:attrNameLst>
                                          <p:attrName>style.visibility</p:attrName>
                                        </p:attrNameLst>
                                      </p:cBhvr>
                                      <p:to>
                                        <p:strVal val="visible"/>
                                      </p:to>
                                    </p:set>
                                    <p:animEffect transition="in" filter="wipe(left)">
                                      <p:cBhvr>
                                        <p:cTn id="12" dur="500"/>
                                        <p:tgtEl>
                                          <p:spTgt spid="8">
                                            <p:graphicEl>
                                              <a:dgm id="{79005579-892D-40D4-B725-5230C48DF202}"/>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graphicEl>
                                              <a:dgm id="{5FD679A9-EDF8-4279-B509-63BCCD289582}"/>
                                            </p:graphicEl>
                                          </p:spTgt>
                                        </p:tgtEl>
                                        <p:attrNameLst>
                                          <p:attrName>style.visibility</p:attrName>
                                        </p:attrNameLst>
                                      </p:cBhvr>
                                      <p:to>
                                        <p:strVal val="visible"/>
                                      </p:to>
                                    </p:set>
                                    <p:animEffect transition="in" filter="wipe(left)">
                                      <p:cBhvr>
                                        <p:cTn id="15" dur="500"/>
                                        <p:tgtEl>
                                          <p:spTgt spid="8">
                                            <p:graphicEl>
                                              <a:dgm id="{5FD679A9-EDF8-4279-B509-63BCCD289582}"/>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graphicEl>
                                              <a:dgm id="{FFBDB2EF-E64C-4885-A140-2221220D9C89}"/>
                                            </p:graphicEl>
                                          </p:spTgt>
                                        </p:tgtEl>
                                        <p:attrNameLst>
                                          <p:attrName>style.visibility</p:attrName>
                                        </p:attrNameLst>
                                      </p:cBhvr>
                                      <p:to>
                                        <p:strVal val="visible"/>
                                      </p:to>
                                    </p:set>
                                    <p:animEffect transition="in" filter="wipe(left)">
                                      <p:cBhvr>
                                        <p:cTn id="18" dur="500"/>
                                        <p:tgtEl>
                                          <p:spTgt spid="8">
                                            <p:graphicEl>
                                              <a:dgm id="{FFBDB2EF-E64C-4885-A140-2221220D9C8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graphicEl>
                                              <a:dgm id="{817E043F-E132-4E2B-9E36-223DFA6AE075}"/>
                                            </p:graphicEl>
                                          </p:spTgt>
                                        </p:tgtEl>
                                        <p:attrNameLst>
                                          <p:attrName>style.visibility</p:attrName>
                                        </p:attrNameLst>
                                      </p:cBhvr>
                                      <p:to>
                                        <p:strVal val="visible"/>
                                      </p:to>
                                    </p:set>
                                    <p:animEffect transition="in" filter="wipe(left)">
                                      <p:cBhvr>
                                        <p:cTn id="23" dur="500"/>
                                        <p:tgtEl>
                                          <p:spTgt spid="8">
                                            <p:graphicEl>
                                              <a:dgm id="{817E043F-E132-4E2B-9E36-223DFA6AE075}"/>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graphicEl>
                                              <a:dgm id="{1C26B3CA-B26A-411E-94AB-22D3866CC80F}"/>
                                            </p:graphicEl>
                                          </p:spTgt>
                                        </p:tgtEl>
                                        <p:attrNameLst>
                                          <p:attrName>style.visibility</p:attrName>
                                        </p:attrNameLst>
                                      </p:cBhvr>
                                      <p:to>
                                        <p:strVal val="visible"/>
                                      </p:to>
                                    </p:set>
                                    <p:animEffect transition="in" filter="wipe(left)">
                                      <p:cBhvr>
                                        <p:cTn id="26" dur="500"/>
                                        <p:tgtEl>
                                          <p:spTgt spid="8">
                                            <p:graphicEl>
                                              <a:dgm id="{1C26B3CA-B26A-411E-94AB-22D3866CC80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graphicEl>
                                              <a:dgm id="{56A7D4D1-7605-4ED9-967A-4AE7796F80C8}"/>
                                            </p:graphicEl>
                                          </p:spTgt>
                                        </p:tgtEl>
                                        <p:attrNameLst>
                                          <p:attrName>style.visibility</p:attrName>
                                        </p:attrNameLst>
                                      </p:cBhvr>
                                      <p:to>
                                        <p:strVal val="visible"/>
                                      </p:to>
                                    </p:set>
                                    <p:animEffect transition="in" filter="wipe(left)">
                                      <p:cBhvr>
                                        <p:cTn id="31" dur="500"/>
                                        <p:tgtEl>
                                          <p:spTgt spid="8">
                                            <p:graphicEl>
                                              <a:dgm id="{56A7D4D1-7605-4ED9-967A-4AE7796F80C8}"/>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graphicEl>
                                              <a:dgm id="{53041BD9-5E8B-436F-AA9B-B7816495F909}"/>
                                            </p:graphicEl>
                                          </p:spTgt>
                                        </p:tgtEl>
                                        <p:attrNameLst>
                                          <p:attrName>style.visibility</p:attrName>
                                        </p:attrNameLst>
                                      </p:cBhvr>
                                      <p:to>
                                        <p:strVal val="visible"/>
                                      </p:to>
                                    </p:set>
                                    <p:animEffect transition="in" filter="wipe(left)">
                                      <p:cBhvr>
                                        <p:cTn id="34" dur="500"/>
                                        <p:tgtEl>
                                          <p:spTgt spid="8">
                                            <p:graphicEl>
                                              <a:dgm id="{53041BD9-5E8B-436F-AA9B-B7816495F90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graphicEl>
                                              <a:dgm id="{E87B9743-AB88-4E11-9F81-2E7E583C0F7C}"/>
                                            </p:graphicEl>
                                          </p:spTgt>
                                        </p:tgtEl>
                                        <p:attrNameLst>
                                          <p:attrName>style.visibility</p:attrName>
                                        </p:attrNameLst>
                                      </p:cBhvr>
                                      <p:to>
                                        <p:strVal val="visible"/>
                                      </p:to>
                                    </p:set>
                                    <p:animEffect transition="in" filter="wipe(left)">
                                      <p:cBhvr>
                                        <p:cTn id="39" dur="500"/>
                                        <p:tgtEl>
                                          <p:spTgt spid="8">
                                            <p:graphicEl>
                                              <a:dgm id="{E87B9743-AB88-4E11-9F81-2E7E583C0F7C}"/>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graphicEl>
                                              <a:dgm id="{67259157-8262-480D-9BA0-7FDC49306CE4}"/>
                                            </p:graphicEl>
                                          </p:spTgt>
                                        </p:tgtEl>
                                        <p:attrNameLst>
                                          <p:attrName>style.visibility</p:attrName>
                                        </p:attrNameLst>
                                      </p:cBhvr>
                                      <p:to>
                                        <p:strVal val="visible"/>
                                      </p:to>
                                    </p:set>
                                    <p:animEffect transition="in" filter="wipe(left)">
                                      <p:cBhvr>
                                        <p:cTn id="42" dur="500"/>
                                        <p:tgtEl>
                                          <p:spTgt spid="8">
                                            <p:graphicEl>
                                              <a:dgm id="{67259157-8262-480D-9BA0-7FDC49306CE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graphicEl>
                                              <a:dgm id="{3AF58756-9D64-468C-95C0-BC425F9D89E2}"/>
                                            </p:graphicEl>
                                          </p:spTgt>
                                        </p:tgtEl>
                                        <p:attrNameLst>
                                          <p:attrName>style.visibility</p:attrName>
                                        </p:attrNameLst>
                                      </p:cBhvr>
                                      <p:to>
                                        <p:strVal val="visible"/>
                                      </p:to>
                                    </p:set>
                                    <p:animEffect transition="in" filter="wipe(left)">
                                      <p:cBhvr>
                                        <p:cTn id="47" dur="500"/>
                                        <p:tgtEl>
                                          <p:spTgt spid="8">
                                            <p:graphicEl>
                                              <a:dgm id="{3AF58756-9D64-468C-95C0-BC425F9D89E2}"/>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
                                            <p:graphicEl>
                                              <a:dgm id="{F3F27032-456C-4DF6-9DFA-A42ECCA840B1}"/>
                                            </p:graphicEl>
                                          </p:spTgt>
                                        </p:tgtEl>
                                        <p:attrNameLst>
                                          <p:attrName>style.visibility</p:attrName>
                                        </p:attrNameLst>
                                      </p:cBhvr>
                                      <p:to>
                                        <p:strVal val="visible"/>
                                      </p:to>
                                    </p:set>
                                    <p:animEffect transition="in" filter="wipe(left)">
                                      <p:cBhvr>
                                        <p:cTn id="50" dur="500"/>
                                        <p:tgtEl>
                                          <p:spTgt spid="8">
                                            <p:graphicEl>
                                              <a:dgm id="{F3F27032-456C-4DF6-9DFA-A42ECCA840B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graphicEl>
                                              <a:dgm id="{31998B8A-6733-45FE-A348-F18342C54B32}"/>
                                            </p:graphicEl>
                                          </p:spTgt>
                                        </p:tgtEl>
                                        <p:attrNameLst>
                                          <p:attrName>style.visibility</p:attrName>
                                        </p:attrNameLst>
                                      </p:cBhvr>
                                      <p:to>
                                        <p:strVal val="visible"/>
                                      </p:to>
                                    </p:set>
                                    <p:animEffect transition="in" filter="wipe(left)">
                                      <p:cBhvr>
                                        <p:cTn id="55" dur="500"/>
                                        <p:tgtEl>
                                          <p:spTgt spid="8">
                                            <p:graphicEl>
                                              <a:dgm id="{31998B8A-6733-45FE-A348-F18342C54B32}"/>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
                                            <p:graphicEl>
                                              <a:dgm id="{01B77BCF-623E-44E8-9F98-9804327BDEA4}"/>
                                            </p:graphicEl>
                                          </p:spTgt>
                                        </p:tgtEl>
                                        <p:attrNameLst>
                                          <p:attrName>style.visibility</p:attrName>
                                        </p:attrNameLst>
                                      </p:cBhvr>
                                      <p:to>
                                        <p:strVal val="visible"/>
                                      </p:to>
                                    </p:set>
                                    <p:animEffect transition="in" filter="wipe(left)">
                                      <p:cBhvr>
                                        <p:cTn id="58" dur="500"/>
                                        <p:tgtEl>
                                          <p:spTgt spid="8">
                                            <p:graphicEl>
                                              <a:dgm id="{01B77BCF-623E-44E8-9F98-9804327BDEA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352100782"/>
              </p:ext>
            </p:extLst>
          </p:nvPr>
        </p:nvGraphicFramePr>
        <p:xfrm>
          <a:off x="4390768" y="1388466"/>
          <a:ext cx="7464134" cy="4876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2.Did Saad commit Shirk?</a:t>
            </a:r>
          </a:p>
        </p:txBody>
      </p:sp>
      <p:pic>
        <p:nvPicPr>
          <p:cNvPr id="3" name="Picture 2" descr="A picture containing person, indoor&#10;&#10;Description automatically generated">
            <a:extLst>
              <a:ext uri="{FF2B5EF4-FFF2-40B4-BE49-F238E27FC236}">
                <a16:creationId xmlns:a16="http://schemas.microsoft.com/office/drawing/2014/main" id="{7F62F51E-074C-275A-9729-1705E8F0501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8070" r="22544"/>
          <a:stretch/>
        </p:blipFill>
        <p:spPr>
          <a:xfrm>
            <a:off x="280124" y="1388465"/>
            <a:ext cx="3861648" cy="4876971"/>
          </a:xfrm>
          <a:prstGeom prst="rect">
            <a:avLst/>
          </a:prstGeom>
        </p:spPr>
      </p:pic>
    </p:spTree>
    <p:extLst>
      <p:ext uri="{BB962C8B-B14F-4D97-AF65-F5344CB8AC3E}">
        <p14:creationId xmlns:p14="http://schemas.microsoft.com/office/powerpoint/2010/main" val="2870139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0CA936C6-F4C1-4771-87E5-9F0DE98CA9DC}"/>
                                            </p:graphicEl>
                                          </p:spTgt>
                                        </p:tgtEl>
                                        <p:attrNameLst>
                                          <p:attrName>style.visibility</p:attrName>
                                        </p:attrNameLst>
                                      </p:cBhvr>
                                      <p:to>
                                        <p:strVal val="visible"/>
                                      </p:to>
                                    </p:set>
                                    <p:animEffect transition="in" filter="wipe(left)">
                                      <p:cBhvr>
                                        <p:cTn id="12" dur="500"/>
                                        <p:tgtEl>
                                          <p:spTgt spid="8">
                                            <p:graphicEl>
                                              <a:dgm id="{0CA936C6-F4C1-4771-87E5-9F0DE98CA9D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BFD401F1-38A2-43FB-80B7-722987DF9CB2}"/>
                                            </p:graphicEl>
                                          </p:spTgt>
                                        </p:tgtEl>
                                        <p:attrNameLst>
                                          <p:attrName>style.visibility</p:attrName>
                                        </p:attrNameLst>
                                      </p:cBhvr>
                                      <p:to>
                                        <p:strVal val="visible"/>
                                      </p:to>
                                    </p:set>
                                    <p:animEffect transition="in" filter="wipe(left)">
                                      <p:cBhvr>
                                        <p:cTn id="17" dur="500"/>
                                        <p:tgtEl>
                                          <p:spTgt spid="8">
                                            <p:graphicEl>
                                              <a:dgm id="{BFD401F1-38A2-43FB-80B7-722987DF9CB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6394C042-B138-404A-8C4F-B5065B943744}"/>
                                            </p:graphicEl>
                                          </p:spTgt>
                                        </p:tgtEl>
                                        <p:attrNameLst>
                                          <p:attrName>style.visibility</p:attrName>
                                        </p:attrNameLst>
                                      </p:cBhvr>
                                      <p:to>
                                        <p:strVal val="visible"/>
                                      </p:to>
                                    </p:set>
                                    <p:animEffect transition="in" filter="wipe(left)">
                                      <p:cBhvr>
                                        <p:cTn id="22" dur="500"/>
                                        <p:tgtEl>
                                          <p:spTgt spid="8">
                                            <p:graphicEl>
                                              <a:dgm id="{6394C042-B138-404A-8C4F-B5065B94374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9F5D5A19-0A36-493F-B6BA-1901CE41A489}"/>
                                            </p:graphicEl>
                                          </p:spTgt>
                                        </p:tgtEl>
                                        <p:attrNameLst>
                                          <p:attrName>style.visibility</p:attrName>
                                        </p:attrNameLst>
                                      </p:cBhvr>
                                      <p:to>
                                        <p:strVal val="visible"/>
                                      </p:to>
                                    </p:set>
                                    <p:animEffect transition="in" filter="wipe(left)">
                                      <p:cBhvr>
                                        <p:cTn id="27" dur="500"/>
                                        <p:tgtEl>
                                          <p:spTgt spid="8">
                                            <p:graphicEl>
                                              <a:dgm id="{9F5D5A19-0A36-493F-B6BA-1901CE41A48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D1236F8B-D496-482C-B60C-8C1DB6CEE009}"/>
                                            </p:graphicEl>
                                          </p:spTgt>
                                        </p:tgtEl>
                                        <p:attrNameLst>
                                          <p:attrName>style.visibility</p:attrName>
                                        </p:attrNameLst>
                                      </p:cBhvr>
                                      <p:to>
                                        <p:strVal val="visible"/>
                                      </p:to>
                                    </p:set>
                                    <p:animEffect transition="in" filter="wipe(left)">
                                      <p:cBhvr>
                                        <p:cTn id="32" dur="500"/>
                                        <p:tgtEl>
                                          <p:spTgt spid="8">
                                            <p:graphicEl>
                                              <a:dgm id="{D1236F8B-D496-482C-B60C-8C1DB6CEE00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AC5C682F-E251-44C3-A6EB-1FED6393F74F}"/>
                                            </p:graphicEl>
                                          </p:spTgt>
                                        </p:tgtEl>
                                        <p:attrNameLst>
                                          <p:attrName>style.visibility</p:attrName>
                                        </p:attrNameLst>
                                      </p:cBhvr>
                                      <p:to>
                                        <p:strVal val="visible"/>
                                      </p:to>
                                    </p:set>
                                    <p:animEffect transition="in" filter="wipe(left)">
                                      <p:cBhvr>
                                        <p:cTn id="37" dur="500"/>
                                        <p:tgtEl>
                                          <p:spTgt spid="8">
                                            <p:graphicEl>
                                              <a:dgm id="{AC5C682F-E251-44C3-A6EB-1FED6393F7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384871465"/>
              </p:ext>
            </p:extLst>
          </p:nvPr>
        </p:nvGraphicFramePr>
        <p:xfrm>
          <a:off x="280124" y="1380827"/>
          <a:ext cx="7516339" cy="486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3.Did Malaika commit Shirk?</a:t>
            </a:r>
          </a:p>
        </p:txBody>
      </p:sp>
      <p:pic>
        <p:nvPicPr>
          <p:cNvPr id="3" name="Picture 2" descr="A picture containing person&#10;&#10;Description automatically generated">
            <a:extLst>
              <a:ext uri="{FF2B5EF4-FFF2-40B4-BE49-F238E27FC236}">
                <a16:creationId xmlns:a16="http://schemas.microsoft.com/office/drawing/2014/main" id="{03CD9F24-0097-997E-0CA4-CDC4F0DEF7D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5019" r="12501"/>
          <a:stretch/>
        </p:blipFill>
        <p:spPr>
          <a:xfrm>
            <a:off x="8106032" y="1437112"/>
            <a:ext cx="3748871" cy="4754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499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72833A2-EFB2-47AF-B2A6-06D7BD9A8BF6}"/>
                                            </p:graphicEl>
                                          </p:spTgt>
                                        </p:tgtEl>
                                        <p:attrNameLst>
                                          <p:attrName>style.visibility</p:attrName>
                                        </p:attrNameLst>
                                      </p:cBhvr>
                                      <p:to>
                                        <p:strVal val="visible"/>
                                      </p:to>
                                    </p:set>
                                    <p:animEffect transition="in" filter="wipe(left)">
                                      <p:cBhvr>
                                        <p:cTn id="12" dur="500"/>
                                        <p:tgtEl>
                                          <p:spTgt spid="8">
                                            <p:graphicEl>
                                              <a:dgm id="{472833A2-EFB2-47AF-B2A6-06D7BD9A8BF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70C90CA5-E313-4447-9D2D-ED1244092372}"/>
                                            </p:graphicEl>
                                          </p:spTgt>
                                        </p:tgtEl>
                                        <p:attrNameLst>
                                          <p:attrName>style.visibility</p:attrName>
                                        </p:attrNameLst>
                                      </p:cBhvr>
                                      <p:to>
                                        <p:strVal val="visible"/>
                                      </p:to>
                                    </p:set>
                                    <p:animEffect transition="in" filter="wipe(left)">
                                      <p:cBhvr>
                                        <p:cTn id="17" dur="500"/>
                                        <p:tgtEl>
                                          <p:spTgt spid="8">
                                            <p:graphicEl>
                                              <a:dgm id="{70C90CA5-E313-4447-9D2D-ED124409237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9F892D3B-64F3-4EF3-B3A2-10E1A48EE628}"/>
                                            </p:graphicEl>
                                          </p:spTgt>
                                        </p:tgtEl>
                                        <p:attrNameLst>
                                          <p:attrName>style.visibility</p:attrName>
                                        </p:attrNameLst>
                                      </p:cBhvr>
                                      <p:to>
                                        <p:strVal val="visible"/>
                                      </p:to>
                                    </p:set>
                                    <p:animEffect transition="in" filter="wipe(left)">
                                      <p:cBhvr>
                                        <p:cTn id="22" dur="500"/>
                                        <p:tgtEl>
                                          <p:spTgt spid="8">
                                            <p:graphicEl>
                                              <a:dgm id="{9F892D3B-64F3-4EF3-B3A2-10E1A48EE62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B650222D-57C0-4132-86FA-8EF3E69C1920}"/>
                                            </p:graphicEl>
                                          </p:spTgt>
                                        </p:tgtEl>
                                        <p:attrNameLst>
                                          <p:attrName>style.visibility</p:attrName>
                                        </p:attrNameLst>
                                      </p:cBhvr>
                                      <p:to>
                                        <p:strVal val="visible"/>
                                      </p:to>
                                    </p:set>
                                    <p:animEffect transition="in" filter="wipe(left)">
                                      <p:cBhvr>
                                        <p:cTn id="27" dur="500"/>
                                        <p:tgtEl>
                                          <p:spTgt spid="8">
                                            <p:graphicEl>
                                              <a:dgm id="{B650222D-57C0-4132-86FA-8EF3E69C192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B2DC243E-7918-45DC-8EA1-B088E7AE20D0}"/>
                                            </p:graphicEl>
                                          </p:spTgt>
                                        </p:tgtEl>
                                        <p:attrNameLst>
                                          <p:attrName>style.visibility</p:attrName>
                                        </p:attrNameLst>
                                      </p:cBhvr>
                                      <p:to>
                                        <p:strVal val="visible"/>
                                      </p:to>
                                    </p:set>
                                    <p:animEffect transition="in" filter="wipe(left)">
                                      <p:cBhvr>
                                        <p:cTn id="32" dur="500"/>
                                        <p:tgtEl>
                                          <p:spTgt spid="8">
                                            <p:graphicEl>
                                              <a:dgm id="{B2DC243E-7918-45DC-8EA1-B088E7AE20D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A8A05641-7E16-47EA-8284-3D6575A22E26}"/>
                                            </p:graphicEl>
                                          </p:spTgt>
                                        </p:tgtEl>
                                        <p:attrNameLst>
                                          <p:attrName>style.visibility</p:attrName>
                                        </p:attrNameLst>
                                      </p:cBhvr>
                                      <p:to>
                                        <p:strVal val="visible"/>
                                      </p:to>
                                    </p:set>
                                    <p:animEffect transition="in" filter="wipe(left)">
                                      <p:cBhvr>
                                        <p:cTn id="37" dur="500"/>
                                        <p:tgtEl>
                                          <p:spTgt spid="8">
                                            <p:graphicEl>
                                              <a:dgm id="{A8A05641-7E16-47EA-8284-3D6575A22E2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graphicEl>
                                              <a:dgm id="{73ECED24-40D0-401B-80EA-A0084B0A8B72}"/>
                                            </p:graphicEl>
                                          </p:spTgt>
                                        </p:tgtEl>
                                        <p:attrNameLst>
                                          <p:attrName>style.visibility</p:attrName>
                                        </p:attrNameLst>
                                      </p:cBhvr>
                                      <p:to>
                                        <p:strVal val="visible"/>
                                      </p:to>
                                    </p:set>
                                    <p:animEffect transition="in" filter="wipe(left)">
                                      <p:cBhvr>
                                        <p:cTn id="42" dur="500"/>
                                        <p:tgtEl>
                                          <p:spTgt spid="8">
                                            <p:graphicEl>
                                              <a:dgm id="{73ECED24-40D0-401B-80EA-A0084B0A8B7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B04CA74-6399-490E-9314-7F4165366AB6}"/>
              </a:ext>
            </a:extLst>
          </p:cNvPr>
          <p:cNvSpPr txBox="1"/>
          <p:nvPr/>
        </p:nvSpPr>
        <p:spPr>
          <a:xfrm>
            <a:off x="1490591" y="1746978"/>
            <a:ext cx="9098524" cy="30469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Shirk</a:t>
            </a:r>
          </a:p>
          <a:p>
            <a:pPr algn="ctr"/>
            <a:r>
              <a:rPr lang="en-US" altLang="ko-KR" sz="6600" dirty="0">
                <a:solidFill>
                  <a:schemeClr val="bg1"/>
                </a:solidFill>
                <a:latin typeface="+mj-lt"/>
                <a:cs typeface="Arial" pitchFamily="34" charset="0"/>
              </a:rPr>
              <a:t>Association of partners with Allah</a:t>
            </a:r>
          </a:p>
        </p:txBody>
      </p:sp>
      <p:pic>
        <p:nvPicPr>
          <p:cNvPr id="4" name="Picture 3" descr="Logo&#10;&#10;Description automatically generated">
            <a:extLst>
              <a:ext uri="{FF2B5EF4-FFF2-40B4-BE49-F238E27FC236}">
                <a16:creationId xmlns:a16="http://schemas.microsoft.com/office/drawing/2014/main" id="{CEC22937-1D46-83CE-8EF0-2C6A5CA72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BDE37B5-5C77-35BD-18B0-B58851BD8406}"/>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Tree>
    <p:extLst>
      <p:ext uri="{BB962C8B-B14F-4D97-AF65-F5344CB8AC3E}">
        <p14:creationId xmlns:p14="http://schemas.microsoft.com/office/powerpoint/2010/main" val="3731002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4204363564"/>
              </p:ext>
            </p:extLst>
          </p:nvPr>
        </p:nvGraphicFramePr>
        <p:xfrm>
          <a:off x="3625729" y="1275117"/>
          <a:ext cx="8149176" cy="5243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4.Did Taiba commit Shirk?</a:t>
            </a:r>
          </a:p>
        </p:txBody>
      </p:sp>
      <p:pic>
        <p:nvPicPr>
          <p:cNvPr id="3" name="Picture 2" descr="A person with a red head scarf&#10;&#10;Description automatically generated with low confidence">
            <a:extLst>
              <a:ext uri="{FF2B5EF4-FFF2-40B4-BE49-F238E27FC236}">
                <a16:creationId xmlns:a16="http://schemas.microsoft.com/office/drawing/2014/main" id="{9F973166-D17B-EF4F-95D9-39A4195CF29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3163" t="451" r="17351" b="-451"/>
          <a:stretch/>
        </p:blipFill>
        <p:spPr>
          <a:xfrm>
            <a:off x="336272" y="1673299"/>
            <a:ext cx="3690297" cy="43073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4902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79005579-892D-40D4-B725-5230C48DF202}"/>
                                            </p:graphicEl>
                                          </p:spTgt>
                                        </p:tgtEl>
                                        <p:attrNameLst>
                                          <p:attrName>style.visibility</p:attrName>
                                        </p:attrNameLst>
                                      </p:cBhvr>
                                      <p:to>
                                        <p:strVal val="visible"/>
                                      </p:to>
                                    </p:set>
                                    <p:animEffect transition="in" filter="wipe(left)">
                                      <p:cBhvr>
                                        <p:cTn id="12" dur="500"/>
                                        <p:tgtEl>
                                          <p:spTgt spid="8">
                                            <p:graphicEl>
                                              <a:dgm id="{79005579-892D-40D4-B725-5230C48DF202}"/>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graphicEl>
                                              <a:dgm id="{5FD679A9-EDF8-4279-B509-63BCCD289582}"/>
                                            </p:graphicEl>
                                          </p:spTgt>
                                        </p:tgtEl>
                                        <p:attrNameLst>
                                          <p:attrName>style.visibility</p:attrName>
                                        </p:attrNameLst>
                                      </p:cBhvr>
                                      <p:to>
                                        <p:strVal val="visible"/>
                                      </p:to>
                                    </p:set>
                                    <p:animEffect transition="in" filter="wipe(left)">
                                      <p:cBhvr>
                                        <p:cTn id="15" dur="500"/>
                                        <p:tgtEl>
                                          <p:spTgt spid="8">
                                            <p:graphicEl>
                                              <a:dgm id="{5FD679A9-EDF8-4279-B509-63BCCD289582}"/>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graphicEl>
                                              <a:dgm id="{FFBDB2EF-E64C-4885-A140-2221220D9C89}"/>
                                            </p:graphicEl>
                                          </p:spTgt>
                                        </p:tgtEl>
                                        <p:attrNameLst>
                                          <p:attrName>style.visibility</p:attrName>
                                        </p:attrNameLst>
                                      </p:cBhvr>
                                      <p:to>
                                        <p:strVal val="visible"/>
                                      </p:to>
                                    </p:set>
                                    <p:animEffect transition="in" filter="wipe(left)">
                                      <p:cBhvr>
                                        <p:cTn id="18" dur="500"/>
                                        <p:tgtEl>
                                          <p:spTgt spid="8">
                                            <p:graphicEl>
                                              <a:dgm id="{FFBDB2EF-E64C-4885-A140-2221220D9C8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graphicEl>
                                              <a:dgm id="{55434FFB-E485-4082-A38E-9ABAC4598AF9}"/>
                                            </p:graphicEl>
                                          </p:spTgt>
                                        </p:tgtEl>
                                        <p:attrNameLst>
                                          <p:attrName>style.visibility</p:attrName>
                                        </p:attrNameLst>
                                      </p:cBhvr>
                                      <p:to>
                                        <p:strVal val="visible"/>
                                      </p:to>
                                    </p:set>
                                    <p:animEffect transition="in" filter="wipe(left)">
                                      <p:cBhvr>
                                        <p:cTn id="23" dur="500"/>
                                        <p:tgtEl>
                                          <p:spTgt spid="8">
                                            <p:graphicEl>
                                              <a:dgm id="{55434FFB-E485-4082-A38E-9ABAC4598AF9}"/>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graphicEl>
                                              <a:dgm id="{8D4D46ED-8D0C-4F80-9DD5-48681FD2DC37}"/>
                                            </p:graphicEl>
                                          </p:spTgt>
                                        </p:tgtEl>
                                        <p:attrNameLst>
                                          <p:attrName>style.visibility</p:attrName>
                                        </p:attrNameLst>
                                      </p:cBhvr>
                                      <p:to>
                                        <p:strVal val="visible"/>
                                      </p:to>
                                    </p:set>
                                    <p:animEffect transition="in" filter="wipe(left)">
                                      <p:cBhvr>
                                        <p:cTn id="26" dur="500"/>
                                        <p:tgtEl>
                                          <p:spTgt spid="8">
                                            <p:graphicEl>
                                              <a:dgm id="{8D4D46ED-8D0C-4F80-9DD5-48681FD2DC3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graphicEl>
                                              <a:dgm id="{826285EE-1D2C-4F98-BDFC-1FF4645C8D3F}"/>
                                            </p:graphicEl>
                                          </p:spTgt>
                                        </p:tgtEl>
                                        <p:attrNameLst>
                                          <p:attrName>style.visibility</p:attrName>
                                        </p:attrNameLst>
                                      </p:cBhvr>
                                      <p:to>
                                        <p:strVal val="visible"/>
                                      </p:to>
                                    </p:set>
                                    <p:animEffect transition="in" filter="wipe(left)">
                                      <p:cBhvr>
                                        <p:cTn id="31" dur="500"/>
                                        <p:tgtEl>
                                          <p:spTgt spid="8">
                                            <p:graphicEl>
                                              <a:dgm id="{826285EE-1D2C-4F98-BDFC-1FF4645C8D3F}"/>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graphicEl>
                                              <a:dgm id="{5C4165C4-5FA7-4593-A6C3-9088A0683542}"/>
                                            </p:graphicEl>
                                          </p:spTgt>
                                        </p:tgtEl>
                                        <p:attrNameLst>
                                          <p:attrName>style.visibility</p:attrName>
                                        </p:attrNameLst>
                                      </p:cBhvr>
                                      <p:to>
                                        <p:strVal val="visible"/>
                                      </p:to>
                                    </p:set>
                                    <p:animEffect transition="in" filter="wipe(left)">
                                      <p:cBhvr>
                                        <p:cTn id="34" dur="500"/>
                                        <p:tgtEl>
                                          <p:spTgt spid="8">
                                            <p:graphicEl>
                                              <a:dgm id="{5C4165C4-5FA7-4593-A6C3-9088A068354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graphicEl>
                                              <a:dgm id="{127DE1AC-DD84-484D-B276-C21621CA289F}"/>
                                            </p:graphicEl>
                                          </p:spTgt>
                                        </p:tgtEl>
                                        <p:attrNameLst>
                                          <p:attrName>style.visibility</p:attrName>
                                        </p:attrNameLst>
                                      </p:cBhvr>
                                      <p:to>
                                        <p:strVal val="visible"/>
                                      </p:to>
                                    </p:set>
                                    <p:animEffect transition="in" filter="wipe(left)">
                                      <p:cBhvr>
                                        <p:cTn id="39" dur="500"/>
                                        <p:tgtEl>
                                          <p:spTgt spid="8">
                                            <p:graphicEl>
                                              <a:dgm id="{127DE1AC-DD84-484D-B276-C21621CA289F}"/>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graphicEl>
                                              <a:dgm id="{4B707AFB-16E7-4C31-8E74-CEFDF1A6E2D0}"/>
                                            </p:graphicEl>
                                          </p:spTgt>
                                        </p:tgtEl>
                                        <p:attrNameLst>
                                          <p:attrName>style.visibility</p:attrName>
                                        </p:attrNameLst>
                                      </p:cBhvr>
                                      <p:to>
                                        <p:strVal val="visible"/>
                                      </p:to>
                                    </p:set>
                                    <p:animEffect transition="in" filter="wipe(left)">
                                      <p:cBhvr>
                                        <p:cTn id="42" dur="500"/>
                                        <p:tgtEl>
                                          <p:spTgt spid="8">
                                            <p:graphicEl>
                                              <a:dgm id="{4B707AFB-16E7-4C31-8E74-CEFDF1A6E2D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graphicEl>
                                              <a:dgm id="{E4539E75-00F6-4A47-8E1F-DE231BBBD2B7}"/>
                                            </p:graphicEl>
                                          </p:spTgt>
                                        </p:tgtEl>
                                        <p:attrNameLst>
                                          <p:attrName>style.visibility</p:attrName>
                                        </p:attrNameLst>
                                      </p:cBhvr>
                                      <p:to>
                                        <p:strVal val="visible"/>
                                      </p:to>
                                    </p:set>
                                    <p:animEffect transition="in" filter="wipe(left)">
                                      <p:cBhvr>
                                        <p:cTn id="47" dur="500"/>
                                        <p:tgtEl>
                                          <p:spTgt spid="8">
                                            <p:graphicEl>
                                              <a:dgm id="{E4539E75-00F6-4A47-8E1F-DE231BBBD2B7}"/>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
                                            <p:graphicEl>
                                              <a:dgm id="{6C410A6F-BFDF-4A90-9809-4D669AB617FB}"/>
                                            </p:graphicEl>
                                          </p:spTgt>
                                        </p:tgtEl>
                                        <p:attrNameLst>
                                          <p:attrName>style.visibility</p:attrName>
                                        </p:attrNameLst>
                                      </p:cBhvr>
                                      <p:to>
                                        <p:strVal val="visible"/>
                                      </p:to>
                                    </p:set>
                                    <p:animEffect transition="in" filter="wipe(left)">
                                      <p:cBhvr>
                                        <p:cTn id="50" dur="500"/>
                                        <p:tgtEl>
                                          <p:spTgt spid="8">
                                            <p:graphicEl>
                                              <a:dgm id="{6C410A6F-BFDF-4A90-9809-4D669AB617F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graphicEl>
                                              <a:dgm id="{E61245A9-00F6-479E-9470-01600489D880}"/>
                                            </p:graphicEl>
                                          </p:spTgt>
                                        </p:tgtEl>
                                        <p:attrNameLst>
                                          <p:attrName>style.visibility</p:attrName>
                                        </p:attrNameLst>
                                      </p:cBhvr>
                                      <p:to>
                                        <p:strVal val="visible"/>
                                      </p:to>
                                    </p:set>
                                    <p:animEffect transition="in" filter="wipe(left)">
                                      <p:cBhvr>
                                        <p:cTn id="55" dur="500"/>
                                        <p:tgtEl>
                                          <p:spTgt spid="8">
                                            <p:graphicEl>
                                              <a:dgm id="{E61245A9-00F6-479E-9470-01600489D880}"/>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
                                            <p:graphicEl>
                                              <a:dgm id="{87244520-0136-4492-BE64-F9EDDAF712BF}"/>
                                            </p:graphicEl>
                                          </p:spTgt>
                                        </p:tgtEl>
                                        <p:attrNameLst>
                                          <p:attrName>style.visibility</p:attrName>
                                        </p:attrNameLst>
                                      </p:cBhvr>
                                      <p:to>
                                        <p:strVal val="visible"/>
                                      </p:to>
                                    </p:set>
                                    <p:animEffect transition="in" filter="wipe(left)">
                                      <p:cBhvr>
                                        <p:cTn id="58" dur="500"/>
                                        <p:tgtEl>
                                          <p:spTgt spid="8">
                                            <p:graphicEl>
                                              <a:dgm id="{87244520-0136-4492-BE64-F9EDDAF712B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693256804"/>
              </p:ext>
            </p:extLst>
          </p:nvPr>
        </p:nvGraphicFramePr>
        <p:xfrm>
          <a:off x="280124" y="1380827"/>
          <a:ext cx="7516339" cy="486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5.Did Hussain commit Shirk?</a:t>
            </a:r>
          </a:p>
        </p:txBody>
      </p:sp>
      <p:pic>
        <p:nvPicPr>
          <p:cNvPr id="3" name="Picture 2">
            <a:extLst>
              <a:ext uri="{FF2B5EF4-FFF2-40B4-BE49-F238E27FC236}">
                <a16:creationId xmlns:a16="http://schemas.microsoft.com/office/drawing/2014/main" id="{03CD9F24-0097-997E-0CA4-CDC4F0DEF7D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0795" t="1612" r="16561" b="-1612"/>
          <a:stretch/>
        </p:blipFill>
        <p:spPr>
          <a:xfrm>
            <a:off x="8106032" y="1437112"/>
            <a:ext cx="3748871" cy="4754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7099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72833A2-EFB2-47AF-B2A6-06D7BD9A8BF6}"/>
                                            </p:graphicEl>
                                          </p:spTgt>
                                        </p:tgtEl>
                                        <p:attrNameLst>
                                          <p:attrName>style.visibility</p:attrName>
                                        </p:attrNameLst>
                                      </p:cBhvr>
                                      <p:to>
                                        <p:strVal val="visible"/>
                                      </p:to>
                                    </p:set>
                                    <p:animEffect transition="in" filter="wipe(left)">
                                      <p:cBhvr>
                                        <p:cTn id="12" dur="500"/>
                                        <p:tgtEl>
                                          <p:spTgt spid="8">
                                            <p:graphicEl>
                                              <a:dgm id="{472833A2-EFB2-47AF-B2A6-06D7BD9A8BF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006E2E3D-1CEF-4972-B247-FFFBF8D4BE47}"/>
                                            </p:graphicEl>
                                          </p:spTgt>
                                        </p:tgtEl>
                                        <p:attrNameLst>
                                          <p:attrName>style.visibility</p:attrName>
                                        </p:attrNameLst>
                                      </p:cBhvr>
                                      <p:to>
                                        <p:strVal val="visible"/>
                                      </p:to>
                                    </p:set>
                                    <p:animEffect transition="in" filter="wipe(left)">
                                      <p:cBhvr>
                                        <p:cTn id="17" dur="500"/>
                                        <p:tgtEl>
                                          <p:spTgt spid="8">
                                            <p:graphicEl>
                                              <a:dgm id="{006E2E3D-1CEF-4972-B247-FFFBF8D4BE4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67AB6785-9D94-44C2-9F43-434E91022201}"/>
                                            </p:graphicEl>
                                          </p:spTgt>
                                        </p:tgtEl>
                                        <p:attrNameLst>
                                          <p:attrName>style.visibility</p:attrName>
                                        </p:attrNameLst>
                                      </p:cBhvr>
                                      <p:to>
                                        <p:strVal val="visible"/>
                                      </p:to>
                                    </p:set>
                                    <p:animEffect transition="in" filter="wipe(left)">
                                      <p:cBhvr>
                                        <p:cTn id="22" dur="500"/>
                                        <p:tgtEl>
                                          <p:spTgt spid="8">
                                            <p:graphicEl>
                                              <a:dgm id="{67AB6785-9D94-44C2-9F43-434E9102220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9B11BB73-6368-4515-95F9-359B7C8124DF}"/>
                                            </p:graphicEl>
                                          </p:spTgt>
                                        </p:tgtEl>
                                        <p:attrNameLst>
                                          <p:attrName>style.visibility</p:attrName>
                                        </p:attrNameLst>
                                      </p:cBhvr>
                                      <p:to>
                                        <p:strVal val="visible"/>
                                      </p:to>
                                    </p:set>
                                    <p:animEffect transition="in" filter="wipe(left)">
                                      <p:cBhvr>
                                        <p:cTn id="27" dur="500"/>
                                        <p:tgtEl>
                                          <p:spTgt spid="8">
                                            <p:graphicEl>
                                              <a:dgm id="{9B11BB73-6368-4515-95F9-359B7C8124D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DE874954-65C0-4D27-B685-12724AFE9F91}"/>
                                            </p:graphicEl>
                                          </p:spTgt>
                                        </p:tgtEl>
                                        <p:attrNameLst>
                                          <p:attrName>style.visibility</p:attrName>
                                        </p:attrNameLst>
                                      </p:cBhvr>
                                      <p:to>
                                        <p:strVal val="visible"/>
                                      </p:to>
                                    </p:set>
                                    <p:animEffect transition="in" filter="wipe(left)">
                                      <p:cBhvr>
                                        <p:cTn id="32" dur="500"/>
                                        <p:tgtEl>
                                          <p:spTgt spid="8">
                                            <p:graphicEl>
                                              <a:dgm id="{DE874954-65C0-4D27-B685-12724AFE9F9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283CAE70-5C67-41C5-9EDB-3FE1C29EECD8}"/>
                                            </p:graphicEl>
                                          </p:spTgt>
                                        </p:tgtEl>
                                        <p:attrNameLst>
                                          <p:attrName>style.visibility</p:attrName>
                                        </p:attrNameLst>
                                      </p:cBhvr>
                                      <p:to>
                                        <p:strVal val="visible"/>
                                      </p:to>
                                    </p:set>
                                    <p:animEffect transition="in" filter="wipe(left)">
                                      <p:cBhvr>
                                        <p:cTn id="37" dur="500"/>
                                        <p:tgtEl>
                                          <p:spTgt spid="8">
                                            <p:graphicEl>
                                              <a:dgm id="{283CAE70-5C67-41C5-9EDB-3FE1C29EECD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graphicEl>
                                              <a:dgm id="{1333AE9B-ACFD-4754-8622-9B1C37326343}"/>
                                            </p:graphicEl>
                                          </p:spTgt>
                                        </p:tgtEl>
                                        <p:attrNameLst>
                                          <p:attrName>style.visibility</p:attrName>
                                        </p:attrNameLst>
                                      </p:cBhvr>
                                      <p:to>
                                        <p:strVal val="visible"/>
                                      </p:to>
                                    </p:set>
                                    <p:animEffect transition="in" filter="wipe(left)">
                                      <p:cBhvr>
                                        <p:cTn id="42" dur="500"/>
                                        <p:tgtEl>
                                          <p:spTgt spid="8">
                                            <p:graphicEl>
                                              <a:dgm id="{1333AE9B-ACFD-4754-8622-9B1C37326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3644123836"/>
              </p:ext>
            </p:extLst>
          </p:nvPr>
        </p:nvGraphicFramePr>
        <p:xfrm>
          <a:off x="337098" y="1416735"/>
          <a:ext cx="7464134" cy="4876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6.Did Ibrahim commit Shirk?</a:t>
            </a:r>
          </a:p>
        </p:txBody>
      </p:sp>
      <p:pic>
        <p:nvPicPr>
          <p:cNvPr id="16" name="Picture 15" descr="A picture containing person, outdoor&#10;&#10;Description automatically generated">
            <a:extLst>
              <a:ext uri="{FF2B5EF4-FFF2-40B4-BE49-F238E27FC236}">
                <a16:creationId xmlns:a16="http://schemas.microsoft.com/office/drawing/2014/main" id="{EA8DF084-1306-509A-4457-C6A878D7868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1660" r="22949"/>
          <a:stretch/>
        </p:blipFill>
        <p:spPr>
          <a:xfrm>
            <a:off x="8014002" y="1416735"/>
            <a:ext cx="3840900" cy="4876971"/>
          </a:xfrm>
          <a:prstGeom prst="rect">
            <a:avLst/>
          </a:prstGeom>
        </p:spPr>
      </p:pic>
    </p:spTree>
    <p:extLst>
      <p:ext uri="{BB962C8B-B14F-4D97-AF65-F5344CB8AC3E}">
        <p14:creationId xmlns:p14="http://schemas.microsoft.com/office/powerpoint/2010/main" val="36297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2DAECCE5-0812-4B6F-BD14-F1CA7DE92414}"/>
                                            </p:graphicEl>
                                          </p:spTgt>
                                        </p:tgtEl>
                                        <p:attrNameLst>
                                          <p:attrName>style.visibility</p:attrName>
                                        </p:attrNameLst>
                                      </p:cBhvr>
                                      <p:to>
                                        <p:strVal val="visible"/>
                                      </p:to>
                                    </p:set>
                                    <p:animEffect transition="in" filter="wipe(left)">
                                      <p:cBhvr>
                                        <p:cTn id="12" dur="500"/>
                                        <p:tgtEl>
                                          <p:spTgt spid="8">
                                            <p:graphicEl>
                                              <a:dgm id="{2DAECCE5-0812-4B6F-BD14-F1CA7DE9241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B7B1A7C0-3235-44A0-92EE-9E9710ED90B2}"/>
                                            </p:graphicEl>
                                          </p:spTgt>
                                        </p:tgtEl>
                                        <p:attrNameLst>
                                          <p:attrName>style.visibility</p:attrName>
                                        </p:attrNameLst>
                                      </p:cBhvr>
                                      <p:to>
                                        <p:strVal val="visible"/>
                                      </p:to>
                                    </p:set>
                                    <p:animEffect transition="in" filter="wipe(left)">
                                      <p:cBhvr>
                                        <p:cTn id="17" dur="500"/>
                                        <p:tgtEl>
                                          <p:spTgt spid="8">
                                            <p:graphicEl>
                                              <a:dgm id="{B7B1A7C0-3235-44A0-92EE-9E9710ED90B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DFB0FC5A-7019-41AC-9282-802AF7F1983A}"/>
                                            </p:graphicEl>
                                          </p:spTgt>
                                        </p:tgtEl>
                                        <p:attrNameLst>
                                          <p:attrName>style.visibility</p:attrName>
                                        </p:attrNameLst>
                                      </p:cBhvr>
                                      <p:to>
                                        <p:strVal val="visible"/>
                                      </p:to>
                                    </p:set>
                                    <p:animEffect transition="in" filter="wipe(left)">
                                      <p:cBhvr>
                                        <p:cTn id="22" dur="500"/>
                                        <p:tgtEl>
                                          <p:spTgt spid="8">
                                            <p:graphicEl>
                                              <a:dgm id="{DFB0FC5A-7019-41AC-9282-802AF7F1983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9ADF167F-7981-46D7-B9D5-EB13BF05DA0B}"/>
                                            </p:graphicEl>
                                          </p:spTgt>
                                        </p:tgtEl>
                                        <p:attrNameLst>
                                          <p:attrName>style.visibility</p:attrName>
                                        </p:attrNameLst>
                                      </p:cBhvr>
                                      <p:to>
                                        <p:strVal val="visible"/>
                                      </p:to>
                                    </p:set>
                                    <p:animEffect transition="in" filter="wipe(left)">
                                      <p:cBhvr>
                                        <p:cTn id="27" dur="500"/>
                                        <p:tgtEl>
                                          <p:spTgt spid="8">
                                            <p:graphicEl>
                                              <a:dgm id="{9ADF167F-7981-46D7-B9D5-EB13BF05DA0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9B47E851-DFAD-4B4E-91B8-3F9C5AFDEF5E}"/>
                                            </p:graphicEl>
                                          </p:spTgt>
                                        </p:tgtEl>
                                        <p:attrNameLst>
                                          <p:attrName>style.visibility</p:attrName>
                                        </p:attrNameLst>
                                      </p:cBhvr>
                                      <p:to>
                                        <p:strVal val="visible"/>
                                      </p:to>
                                    </p:set>
                                    <p:animEffect transition="in" filter="wipe(left)">
                                      <p:cBhvr>
                                        <p:cTn id="32" dur="500"/>
                                        <p:tgtEl>
                                          <p:spTgt spid="8">
                                            <p:graphicEl>
                                              <a:dgm id="{9B47E851-DFAD-4B4E-91B8-3F9C5AFDEF5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880DB277-B0EF-4EF3-9D99-11A064A5F41E}"/>
                                            </p:graphicEl>
                                          </p:spTgt>
                                        </p:tgtEl>
                                        <p:attrNameLst>
                                          <p:attrName>style.visibility</p:attrName>
                                        </p:attrNameLst>
                                      </p:cBhvr>
                                      <p:to>
                                        <p:strVal val="visible"/>
                                      </p:to>
                                    </p:set>
                                    <p:animEffect transition="in" filter="wipe(left)">
                                      <p:cBhvr>
                                        <p:cTn id="37" dur="500"/>
                                        <p:tgtEl>
                                          <p:spTgt spid="8">
                                            <p:graphicEl>
                                              <a:dgm id="{880DB277-B0EF-4EF3-9D99-11A064A5F4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609854634"/>
              </p:ext>
            </p:extLst>
          </p:nvPr>
        </p:nvGraphicFramePr>
        <p:xfrm>
          <a:off x="337099" y="1416735"/>
          <a:ext cx="8028859" cy="4876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latin typeface="+mj-lt"/>
                <a:cs typeface="Arial" pitchFamily="34" charset="0"/>
              </a:rPr>
              <a:t>7.Did </a:t>
            </a:r>
            <a:r>
              <a:rPr lang="en-US" altLang="ko-KR" sz="6000" dirty="0" err="1">
                <a:solidFill>
                  <a:schemeClr val="bg1"/>
                </a:solidFill>
                <a:latin typeface="+mj-lt"/>
                <a:cs typeface="Arial" pitchFamily="34" charset="0"/>
              </a:rPr>
              <a:t>Zarah</a:t>
            </a:r>
            <a:r>
              <a:rPr lang="en-US" altLang="ko-KR" sz="6000" dirty="0">
                <a:solidFill>
                  <a:schemeClr val="bg1"/>
                </a:solidFill>
                <a:latin typeface="+mj-lt"/>
                <a:cs typeface="Arial" pitchFamily="34" charset="0"/>
              </a:rPr>
              <a:t> commit Shirk?</a:t>
            </a:r>
          </a:p>
        </p:txBody>
      </p:sp>
      <p:pic>
        <p:nvPicPr>
          <p:cNvPr id="3" name="Picture 2" descr="A person taking a picture of a city&#10;&#10;Description automatically generated with medium confidence">
            <a:extLst>
              <a:ext uri="{FF2B5EF4-FFF2-40B4-BE49-F238E27FC236}">
                <a16:creationId xmlns:a16="http://schemas.microsoft.com/office/drawing/2014/main" id="{8890CD07-BAE7-8C16-57EE-478ED3A9ED7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0374" t="9173" r="34310" b="13926"/>
          <a:stretch/>
        </p:blipFill>
        <p:spPr>
          <a:xfrm>
            <a:off x="8404636" y="1416735"/>
            <a:ext cx="3450265" cy="4876968"/>
          </a:xfrm>
          <a:prstGeom prst="rect">
            <a:avLst/>
          </a:prstGeom>
        </p:spPr>
      </p:pic>
    </p:spTree>
    <p:extLst>
      <p:ext uri="{BB962C8B-B14F-4D97-AF65-F5344CB8AC3E}">
        <p14:creationId xmlns:p14="http://schemas.microsoft.com/office/powerpoint/2010/main" val="1913156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graphicEl>
                                              <a:dgm id="{3C1F374E-A301-4F45-B421-EDD7D71DEC9E}"/>
                                            </p:graphicEl>
                                          </p:spTgt>
                                        </p:tgtEl>
                                        <p:attrNameLst>
                                          <p:attrName>style.visibility</p:attrName>
                                        </p:attrNameLst>
                                      </p:cBhvr>
                                      <p:to>
                                        <p:strVal val="visible"/>
                                      </p:to>
                                    </p:set>
                                    <p:anim calcmode="lin" valueType="num">
                                      <p:cBhvr>
                                        <p:cTn id="12" dur="500" fill="hold"/>
                                        <p:tgtEl>
                                          <p:spTgt spid="8">
                                            <p:graphicEl>
                                              <a:dgm id="{3C1F374E-A301-4F45-B421-EDD7D71DEC9E}"/>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3C1F374E-A301-4F45-B421-EDD7D71DEC9E}"/>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3C1F374E-A301-4F45-B421-EDD7D71DEC9E}"/>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graphicEl>
                                              <a:dgm id="{ED4CC083-39AA-4E0C-AFDA-3FE157728567}"/>
                                            </p:graphicEl>
                                          </p:spTgt>
                                        </p:tgtEl>
                                        <p:attrNameLst>
                                          <p:attrName>style.visibility</p:attrName>
                                        </p:attrNameLst>
                                      </p:cBhvr>
                                      <p:to>
                                        <p:strVal val="visible"/>
                                      </p:to>
                                    </p:set>
                                    <p:anim calcmode="lin" valueType="num">
                                      <p:cBhvr>
                                        <p:cTn id="19" dur="500" fill="hold"/>
                                        <p:tgtEl>
                                          <p:spTgt spid="8">
                                            <p:graphicEl>
                                              <a:dgm id="{ED4CC083-39AA-4E0C-AFDA-3FE157728567}"/>
                                            </p:graphicEl>
                                          </p:spTgt>
                                        </p:tgtEl>
                                        <p:attrNameLst>
                                          <p:attrName>ppt_w</p:attrName>
                                        </p:attrNameLst>
                                      </p:cBhvr>
                                      <p:tavLst>
                                        <p:tav tm="0">
                                          <p:val>
                                            <p:fltVal val="0"/>
                                          </p:val>
                                        </p:tav>
                                        <p:tav tm="100000">
                                          <p:val>
                                            <p:strVal val="#ppt_w"/>
                                          </p:val>
                                        </p:tav>
                                      </p:tavLst>
                                    </p:anim>
                                    <p:anim calcmode="lin" valueType="num">
                                      <p:cBhvr>
                                        <p:cTn id="20" dur="500" fill="hold"/>
                                        <p:tgtEl>
                                          <p:spTgt spid="8">
                                            <p:graphicEl>
                                              <a:dgm id="{ED4CC083-39AA-4E0C-AFDA-3FE157728567}"/>
                                            </p:graphicEl>
                                          </p:spTgt>
                                        </p:tgtEl>
                                        <p:attrNameLst>
                                          <p:attrName>ppt_h</p:attrName>
                                        </p:attrNameLst>
                                      </p:cBhvr>
                                      <p:tavLst>
                                        <p:tav tm="0">
                                          <p:val>
                                            <p:fltVal val="0"/>
                                          </p:val>
                                        </p:tav>
                                        <p:tav tm="100000">
                                          <p:val>
                                            <p:strVal val="#ppt_h"/>
                                          </p:val>
                                        </p:tav>
                                      </p:tavLst>
                                    </p:anim>
                                    <p:animEffect transition="in" filter="fade">
                                      <p:cBhvr>
                                        <p:cTn id="21" dur="500"/>
                                        <p:tgtEl>
                                          <p:spTgt spid="8">
                                            <p:graphicEl>
                                              <a:dgm id="{ED4CC083-39AA-4E0C-AFDA-3FE157728567}"/>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graphicEl>
                                              <a:dgm id="{A37E1DF5-4BF2-4F4A-8017-F1E26602CF75}"/>
                                            </p:graphicEl>
                                          </p:spTgt>
                                        </p:tgtEl>
                                        <p:attrNameLst>
                                          <p:attrName>style.visibility</p:attrName>
                                        </p:attrNameLst>
                                      </p:cBhvr>
                                      <p:to>
                                        <p:strVal val="visible"/>
                                      </p:to>
                                    </p:set>
                                    <p:anim calcmode="lin" valueType="num">
                                      <p:cBhvr>
                                        <p:cTn id="26" dur="500" fill="hold"/>
                                        <p:tgtEl>
                                          <p:spTgt spid="8">
                                            <p:graphicEl>
                                              <a:dgm id="{A37E1DF5-4BF2-4F4A-8017-F1E26602CF75}"/>
                                            </p:graphicEl>
                                          </p:spTgt>
                                        </p:tgtEl>
                                        <p:attrNameLst>
                                          <p:attrName>ppt_w</p:attrName>
                                        </p:attrNameLst>
                                      </p:cBhvr>
                                      <p:tavLst>
                                        <p:tav tm="0">
                                          <p:val>
                                            <p:fltVal val="0"/>
                                          </p:val>
                                        </p:tav>
                                        <p:tav tm="100000">
                                          <p:val>
                                            <p:strVal val="#ppt_w"/>
                                          </p:val>
                                        </p:tav>
                                      </p:tavLst>
                                    </p:anim>
                                    <p:anim calcmode="lin" valueType="num">
                                      <p:cBhvr>
                                        <p:cTn id="27" dur="500" fill="hold"/>
                                        <p:tgtEl>
                                          <p:spTgt spid="8">
                                            <p:graphicEl>
                                              <a:dgm id="{A37E1DF5-4BF2-4F4A-8017-F1E26602CF75}"/>
                                            </p:graphicEl>
                                          </p:spTgt>
                                        </p:tgtEl>
                                        <p:attrNameLst>
                                          <p:attrName>ppt_h</p:attrName>
                                        </p:attrNameLst>
                                      </p:cBhvr>
                                      <p:tavLst>
                                        <p:tav tm="0">
                                          <p:val>
                                            <p:fltVal val="0"/>
                                          </p:val>
                                        </p:tav>
                                        <p:tav tm="100000">
                                          <p:val>
                                            <p:strVal val="#ppt_h"/>
                                          </p:val>
                                        </p:tav>
                                      </p:tavLst>
                                    </p:anim>
                                    <p:animEffect transition="in" filter="fade">
                                      <p:cBhvr>
                                        <p:cTn id="28" dur="500"/>
                                        <p:tgtEl>
                                          <p:spTgt spid="8">
                                            <p:graphicEl>
                                              <a:dgm id="{A37E1DF5-4BF2-4F4A-8017-F1E26602CF7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graphicEl>
                                              <a:dgm id="{F9F8625A-451F-415E-BBD0-D8AAF07B7BE7}"/>
                                            </p:graphicEl>
                                          </p:spTgt>
                                        </p:tgtEl>
                                        <p:attrNameLst>
                                          <p:attrName>style.visibility</p:attrName>
                                        </p:attrNameLst>
                                      </p:cBhvr>
                                      <p:to>
                                        <p:strVal val="visible"/>
                                      </p:to>
                                    </p:set>
                                    <p:anim calcmode="lin" valueType="num">
                                      <p:cBhvr>
                                        <p:cTn id="33" dur="500" fill="hold"/>
                                        <p:tgtEl>
                                          <p:spTgt spid="8">
                                            <p:graphicEl>
                                              <a:dgm id="{F9F8625A-451F-415E-BBD0-D8AAF07B7BE7}"/>
                                            </p:graphicEl>
                                          </p:spTgt>
                                        </p:tgtEl>
                                        <p:attrNameLst>
                                          <p:attrName>ppt_w</p:attrName>
                                        </p:attrNameLst>
                                      </p:cBhvr>
                                      <p:tavLst>
                                        <p:tav tm="0">
                                          <p:val>
                                            <p:fltVal val="0"/>
                                          </p:val>
                                        </p:tav>
                                        <p:tav tm="100000">
                                          <p:val>
                                            <p:strVal val="#ppt_w"/>
                                          </p:val>
                                        </p:tav>
                                      </p:tavLst>
                                    </p:anim>
                                    <p:anim calcmode="lin" valueType="num">
                                      <p:cBhvr>
                                        <p:cTn id="34" dur="500" fill="hold"/>
                                        <p:tgtEl>
                                          <p:spTgt spid="8">
                                            <p:graphicEl>
                                              <a:dgm id="{F9F8625A-451F-415E-BBD0-D8AAF07B7BE7}"/>
                                            </p:graphicEl>
                                          </p:spTgt>
                                        </p:tgtEl>
                                        <p:attrNameLst>
                                          <p:attrName>ppt_h</p:attrName>
                                        </p:attrNameLst>
                                      </p:cBhvr>
                                      <p:tavLst>
                                        <p:tav tm="0">
                                          <p:val>
                                            <p:fltVal val="0"/>
                                          </p:val>
                                        </p:tav>
                                        <p:tav tm="100000">
                                          <p:val>
                                            <p:strVal val="#ppt_h"/>
                                          </p:val>
                                        </p:tav>
                                      </p:tavLst>
                                    </p:anim>
                                    <p:animEffect transition="in" filter="fade">
                                      <p:cBhvr>
                                        <p:cTn id="35" dur="500"/>
                                        <p:tgtEl>
                                          <p:spTgt spid="8">
                                            <p:graphicEl>
                                              <a:dgm id="{F9F8625A-451F-415E-BBD0-D8AAF07B7BE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graphicEl>
                                              <a:dgm id="{83427EF5-C3D4-4942-9AE2-75C7315A0487}"/>
                                            </p:graphicEl>
                                          </p:spTgt>
                                        </p:tgtEl>
                                        <p:attrNameLst>
                                          <p:attrName>style.visibility</p:attrName>
                                        </p:attrNameLst>
                                      </p:cBhvr>
                                      <p:to>
                                        <p:strVal val="visible"/>
                                      </p:to>
                                    </p:set>
                                    <p:anim calcmode="lin" valueType="num">
                                      <p:cBhvr>
                                        <p:cTn id="40" dur="500" fill="hold"/>
                                        <p:tgtEl>
                                          <p:spTgt spid="8">
                                            <p:graphicEl>
                                              <a:dgm id="{83427EF5-C3D4-4942-9AE2-75C7315A0487}"/>
                                            </p:graphicEl>
                                          </p:spTgt>
                                        </p:tgtEl>
                                        <p:attrNameLst>
                                          <p:attrName>ppt_w</p:attrName>
                                        </p:attrNameLst>
                                      </p:cBhvr>
                                      <p:tavLst>
                                        <p:tav tm="0">
                                          <p:val>
                                            <p:fltVal val="0"/>
                                          </p:val>
                                        </p:tav>
                                        <p:tav tm="100000">
                                          <p:val>
                                            <p:strVal val="#ppt_w"/>
                                          </p:val>
                                        </p:tav>
                                      </p:tavLst>
                                    </p:anim>
                                    <p:anim calcmode="lin" valueType="num">
                                      <p:cBhvr>
                                        <p:cTn id="41" dur="500" fill="hold"/>
                                        <p:tgtEl>
                                          <p:spTgt spid="8">
                                            <p:graphicEl>
                                              <a:dgm id="{83427EF5-C3D4-4942-9AE2-75C7315A0487}"/>
                                            </p:graphicEl>
                                          </p:spTgt>
                                        </p:tgtEl>
                                        <p:attrNameLst>
                                          <p:attrName>ppt_h</p:attrName>
                                        </p:attrNameLst>
                                      </p:cBhvr>
                                      <p:tavLst>
                                        <p:tav tm="0">
                                          <p:val>
                                            <p:fltVal val="0"/>
                                          </p:val>
                                        </p:tav>
                                        <p:tav tm="100000">
                                          <p:val>
                                            <p:strVal val="#ppt_h"/>
                                          </p:val>
                                        </p:tav>
                                      </p:tavLst>
                                    </p:anim>
                                    <p:animEffect transition="in" filter="fade">
                                      <p:cBhvr>
                                        <p:cTn id="42" dur="500"/>
                                        <p:tgtEl>
                                          <p:spTgt spid="8">
                                            <p:graphicEl>
                                              <a:dgm id="{83427EF5-C3D4-4942-9AE2-75C7315A04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graphicEl>
                                              <a:dgm id="{23D830A1-A891-4D81-84BC-EDBCF4123F20}"/>
                                            </p:graphicEl>
                                          </p:spTgt>
                                        </p:tgtEl>
                                        <p:attrNameLst>
                                          <p:attrName>style.visibility</p:attrName>
                                        </p:attrNameLst>
                                      </p:cBhvr>
                                      <p:to>
                                        <p:strVal val="visible"/>
                                      </p:to>
                                    </p:set>
                                    <p:anim calcmode="lin" valueType="num">
                                      <p:cBhvr>
                                        <p:cTn id="47" dur="500" fill="hold"/>
                                        <p:tgtEl>
                                          <p:spTgt spid="8">
                                            <p:graphicEl>
                                              <a:dgm id="{23D830A1-A891-4D81-84BC-EDBCF4123F20}"/>
                                            </p:graphicEl>
                                          </p:spTgt>
                                        </p:tgtEl>
                                        <p:attrNameLst>
                                          <p:attrName>ppt_w</p:attrName>
                                        </p:attrNameLst>
                                      </p:cBhvr>
                                      <p:tavLst>
                                        <p:tav tm="0">
                                          <p:val>
                                            <p:fltVal val="0"/>
                                          </p:val>
                                        </p:tav>
                                        <p:tav tm="100000">
                                          <p:val>
                                            <p:strVal val="#ppt_w"/>
                                          </p:val>
                                        </p:tav>
                                      </p:tavLst>
                                    </p:anim>
                                    <p:anim calcmode="lin" valueType="num">
                                      <p:cBhvr>
                                        <p:cTn id="48" dur="500" fill="hold"/>
                                        <p:tgtEl>
                                          <p:spTgt spid="8">
                                            <p:graphicEl>
                                              <a:dgm id="{23D830A1-A891-4D81-84BC-EDBCF4123F20}"/>
                                            </p:graphicEl>
                                          </p:spTgt>
                                        </p:tgtEl>
                                        <p:attrNameLst>
                                          <p:attrName>ppt_h</p:attrName>
                                        </p:attrNameLst>
                                      </p:cBhvr>
                                      <p:tavLst>
                                        <p:tav tm="0">
                                          <p:val>
                                            <p:fltVal val="0"/>
                                          </p:val>
                                        </p:tav>
                                        <p:tav tm="100000">
                                          <p:val>
                                            <p:strVal val="#ppt_h"/>
                                          </p:val>
                                        </p:tav>
                                      </p:tavLst>
                                    </p:anim>
                                    <p:animEffect transition="in" filter="fade">
                                      <p:cBhvr>
                                        <p:cTn id="49" dur="500"/>
                                        <p:tgtEl>
                                          <p:spTgt spid="8">
                                            <p:graphicEl>
                                              <a:dgm id="{23D830A1-A891-4D81-84BC-EDBCF4123F2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graphicEl>
                                              <a:dgm id="{F85C25F4-DD45-43B4-B3C5-DF998D4C7D62}"/>
                                            </p:graphicEl>
                                          </p:spTgt>
                                        </p:tgtEl>
                                        <p:attrNameLst>
                                          <p:attrName>style.visibility</p:attrName>
                                        </p:attrNameLst>
                                      </p:cBhvr>
                                      <p:to>
                                        <p:strVal val="visible"/>
                                      </p:to>
                                    </p:set>
                                    <p:anim calcmode="lin" valueType="num">
                                      <p:cBhvr>
                                        <p:cTn id="54" dur="500" fill="hold"/>
                                        <p:tgtEl>
                                          <p:spTgt spid="8">
                                            <p:graphicEl>
                                              <a:dgm id="{F85C25F4-DD45-43B4-B3C5-DF998D4C7D62}"/>
                                            </p:graphicEl>
                                          </p:spTgt>
                                        </p:tgtEl>
                                        <p:attrNameLst>
                                          <p:attrName>ppt_w</p:attrName>
                                        </p:attrNameLst>
                                      </p:cBhvr>
                                      <p:tavLst>
                                        <p:tav tm="0">
                                          <p:val>
                                            <p:fltVal val="0"/>
                                          </p:val>
                                        </p:tav>
                                        <p:tav tm="100000">
                                          <p:val>
                                            <p:strVal val="#ppt_w"/>
                                          </p:val>
                                        </p:tav>
                                      </p:tavLst>
                                    </p:anim>
                                    <p:anim calcmode="lin" valueType="num">
                                      <p:cBhvr>
                                        <p:cTn id="55" dur="500" fill="hold"/>
                                        <p:tgtEl>
                                          <p:spTgt spid="8">
                                            <p:graphicEl>
                                              <a:dgm id="{F85C25F4-DD45-43B4-B3C5-DF998D4C7D62}"/>
                                            </p:graphicEl>
                                          </p:spTgt>
                                        </p:tgtEl>
                                        <p:attrNameLst>
                                          <p:attrName>ppt_h</p:attrName>
                                        </p:attrNameLst>
                                      </p:cBhvr>
                                      <p:tavLst>
                                        <p:tav tm="0">
                                          <p:val>
                                            <p:fltVal val="0"/>
                                          </p:val>
                                        </p:tav>
                                        <p:tav tm="100000">
                                          <p:val>
                                            <p:strVal val="#ppt_h"/>
                                          </p:val>
                                        </p:tav>
                                      </p:tavLst>
                                    </p:anim>
                                    <p:animEffect transition="in" filter="fade">
                                      <p:cBhvr>
                                        <p:cTn id="56" dur="500"/>
                                        <p:tgtEl>
                                          <p:spTgt spid="8">
                                            <p:graphicEl>
                                              <a:dgm id="{F85C25F4-DD45-43B4-B3C5-DF998D4C7D6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8">
                                            <p:graphicEl>
                                              <a:dgm id="{36471C77-8A97-4618-8A64-A7BDD2E29EF2}"/>
                                            </p:graphicEl>
                                          </p:spTgt>
                                        </p:tgtEl>
                                        <p:attrNameLst>
                                          <p:attrName>style.visibility</p:attrName>
                                        </p:attrNameLst>
                                      </p:cBhvr>
                                      <p:to>
                                        <p:strVal val="visible"/>
                                      </p:to>
                                    </p:set>
                                    <p:anim calcmode="lin" valueType="num">
                                      <p:cBhvr>
                                        <p:cTn id="61" dur="500" fill="hold"/>
                                        <p:tgtEl>
                                          <p:spTgt spid="8">
                                            <p:graphicEl>
                                              <a:dgm id="{36471C77-8A97-4618-8A64-A7BDD2E29EF2}"/>
                                            </p:graphicEl>
                                          </p:spTgt>
                                        </p:tgtEl>
                                        <p:attrNameLst>
                                          <p:attrName>ppt_w</p:attrName>
                                        </p:attrNameLst>
                                      </p:cBhvr>
                                      <p:tavLst>
                                        <p:tav tm="0">
                                          <p:val>
                                            <p:fltVal val="0"/>
                                          </p:val>
                                        </p:tav>
                                        <p:tav tm="100000">
                                          <p:val>
                                            <p:strVal val="#ppt_w"/>
                                          </p:val>
                                        </p:tav>
                                      </p:tavLst>
                                    </p:anim>
                                    <p:anim calcmode="lin" valueType="num">
                                      <p:cBhvr>
                                        <p:cTn id="62" dur="500" fill="hold"/>
                                        <p:tgtEl>
                                          <p:spTgt spid="8">
                                            <p:graphicEl>
                                              <a:dgm id="{36471C77-8A97-4618-8A64-A7BDD2E29EF2}"/>
                                            </p:graphicEl>
                                          </p:spTgt>
                                        </p:tgtEl>
                                        <p:attrNameLst>
                                          <p:attrName>ppt_h</p:attrName>
                                        </p:attrNameLst>
                                      </p:cBhvr>
                                      <p:tavLst>
                                        <p:tav tm="0">
                                          <p:val>
                                            <p:fltVal val="0"/>
                                          </p:val>
                                        </p:tav>
                                        <p:tav tm="100000">
                                          <p:val>
                                            <p:strVal val="#ppt_h"/>
                                          </p:val>
                                        </p:tav>
                                      </p:tavLst>
                                    </p:anim>
                                    <p:animEffect transition="in" filter="fade">
                                      <p:cBhvr>
                                        <p:cTn id="63" dur="500"/>
                                        <p:tgtEl>
                                          <p:spTgt spid="8">
                                            <p:graphicEl>
                                              <a:dgm id="{36471C77-8A97-4618-8A64-A7BDD2E29EF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46F9F371-E45D-40D7-8C57-944EAB656D9D}"/>
                                            </p:graphicEl>
                                          </p:spTgt>
                                        </p:tgtEl>
                                        <p:attrNameLst>
                                          <p:attrName>style.visibility</p:attrName>
                                        </p:attrNameLst>
                                      </p:cBhvr>
                                      <p:to>
                                        <p:strVal val="visible"/>
                                      </p:to>
                                    </p:set>
                                    <p:anim calcmode="lin" valueType="num">
                                      <p:cBhvr>
                                        <p:cTn id="68" dur="500" fill="hold"/>
                                        <p:tgtEl>
                                          <p:spTgt spid="8">
                                            <p:graphicEl>
                                              <a:dgm id="{46F9F371-E45D-40D7-8C57-944EAB656D9D}"/>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46F9F371-E45D-40D7-8C57-944EAB656D9D}"/>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46F9F371-E45D-40D7-8C57-944EAB656D9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206771646"/>
              </p:ext>
            </p:extLst>
          </p:nvPr>
        </p:nvGraphicFramePr>
        <p:xfrm>
          <a:off x="3826042" y="1360201"/>
          <a:ext cx="8028859" cy="4876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latin typeface="+mj-lt"/>
                <a:cs typeface="Arial" pitchFamily="34" charset="0"/>
              </a:rPr>
              <a:t>8.Did Abdul commit Shirk?</a:t>
            </a:r>
          </a:p>
        </p:txBody>
      </p:sp>
      <p:pic>
        <p:nvPicPr>
          <p:cNvPr id="3" name="Picture 2">
            <a:extLst>
              <a:ext uri="{FF2B5EF4-FFF2-40B4-BE49-F238E27FC236}">
                <a16:creationId xmlns:a16="http://schemas.microsoft.com/office/drawing/2014/main" id="{8890CD07-BAE7-8C16-57EE-478ED3A9ED7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40034" t="580" r="2366" b="-580"/>
          <a:stretch/>
        </p:blipFill>
        <p:spPr>
          <a:xfrm>
            <a:off x="280124" y="1388468"/>
            <a:ext cx="3450265" cy="4876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608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graphicEl>
                                              <a:dgm id="{BF02A636-831E-4C96-9EBE-C707770856BB}"/>
                                            </p:graphicEl>
                                          </p:spTgt>
                                        </p:tgtEl>
                                        <p:attrNameLst>
                                          <p:attrName>style.visibility</p:attrName>
                                        </p:attrNameLst>
                                      </p:cBhvr>
                                      <p:to>
                                        <p:strVal val="visible"/>
                                      </p:to>
                                    </p:set>
                                    <p:anim calcmode="lin" valueType="num">
                                      <p:cBhvr>
                                        <p:cTn id="12" dur="500" fill="hold"/>
                                        <p:tgtEl>
                                          <p:spTgt spid="8">
                                            <p:graphicEl>
                                              <a:dgm id="{BF02A636-831E-4C96-9EBE-C707770856BB}"/>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BF02A636-831E-4C96-9EBE-C707770856BB}"/>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BF02A636-831E-4C96-9EBE-C707770856B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graphicEl>
                                              <a:dgm id="{D043B878-EC32-4D7A-98B0-46FA46222E5C}"/>
                                            </p:graphicEl>
                                          </p:spTgt>
                                        </p:tgtEl>
                                        <p:attrNameLst>
                                          <p:attrName>style.visibility</p:attrName>
                                        </p:attrNameLst>
                                      </p:cBhvr>
                                      <p:to>
                                        <p:strVal val="visible"/>
                                      </p:to>
                                    </p:set>
                                    <p:anim calcmode="lin" valueType="num">
                                      <p:cBhvr>
                                        <p:cTn id="19" dur="500" fill="hold"/>
                                        <p:tgtEl>
                                          <p:spTgt spid="8">
                                            <p:graphicEl>
                                              <a:dgm id="{D043B878-EC32-4D7A-98B0-46FA46222E5C}"/>
                                            </p:graphicEl>
                                          </p:spTgt>
                                        </p:tgtEl>
                                        <p:attrNameLst>
                                          <p:attrName>ppt_w</p:attrName>
                                        </p:attrNameLst>
                                      </p:cBhvr>
                                      <p:tavLst>
                                        <p:tav tm="0">
                                          <p:val>
                                            <p:fltVal val="0"/>
                                          </p:val>
                                        </p:tav>
                                        <p:tav tm="100000">
                                          <p:val>
                                            <p:strVal val="#ppt_w"/>
                                          </p:val>
                                        </p:tav>
                                      </p:tavLst>
                                    </p:anim>
                                    <p:anim calcmode="lin" valueType="num">
                                      <p:cBhvr>
                                        <p:cTn id="20" dur="500" fill="hold"/>
                                        <p:tgtEl>
                                          <p:spTgt spid="8">
                                            <p:graphicEl>
                                              <a:dgm id="{D043B878-EC32-4D7A-98B0-46FA46222E5C}"/>
                                            </p:graphicEl>
                                          </p:spTgt>
                                        </p:tgtEl>
                                        <p:attrNameLst>
                                          <p:attrName>ppt_h</p:attrName>
                                        </p:attrNameLst>
                                      </p:cBhvr>
                                      <p:tavLst>
                                        <p:tav tm="0">
                                          <p:val>
                                            <p:fltVal val="0"/>
                                          </p:val>
                                        </p:tav>
                                        <p:tav tm="100000">
                                          <p:val>
                                            <p:strVal val="#ppt_h"/>
                                          </p:val>
                                        </p:tav>
                                      </p:tavLst>
                                    </p:anim>
                                    <p:animEffect transition="in" filter="fade">
                                      <p:cBhvr>
                                        <p:cTn id="21" dur="500"/>
                                        <p:tgtEl>
                                          <p:spTgt spid="8">
                                            <p:graphicEl>
                                              <a:dgm id="{D043B878-EC32-4D7A-98B0-46FA46222E5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graphicEl>
                                              <a:dgm id="{1F90F5EC-E002-4594-92F3-C5604E06E689}"/>
                                            </p:graphicEl>
                                          </p:spTgt>
                                        </p:tgtEl>
                                        <p:attrNameLst>
                                          <p:attrName>style.visibility</p:attrName>
                                        </p:attrNameLst>
                                      </p:cBhvr>
                                      <p:to>
                                        <p:strVal val="visible"/>
                                      </p:to>
                                    </p:set>
                                    <p:anim calcmode="lin" valueType="num">
                                      <p:cBhvr>
                                        <p:cTn id="26" dur="500" fill="hold"/>
                                        <p:tgtEl>
                                          <p:spTgt spid="8">
                                            <p:graphicEl>
                                              <a:dgm id="{1F90F5EC-E002-4594-92F3-C5604E06E689}"/>
                                            </p:graphicEl>
                                          </p:spTgt>
                                        </p:tgtEl>
                                        <p:attrNameLst>
                                          <p:attrName>ppt_w</p:attrName>
                                        </p:attrNameLst>
                                      </p:cBhvr>
                                      <p:tavLst>
                                        <p:tav tm="0">
                                          <p:val>
                                            <p:fltVal val="0"/>
                                          </p:val>
                                        </p:tav>
                                        <p:tav tm="100000">
                                          <p:val>
                                            <p:strVal val="#ppt_w"/>
                                          </p:val>
                                        </p:tav>
                                      </p:tavLst>
                                    </p:anim>
                                    <p:anim calcmode="lin" valueType="num">
                                      <p:cBhvr>
                                        <p:cTn id="27" dur="500" fill="hold"/>
                                        <p:tgtEl>
                                          <p:spTgt spid="8">
                                            <p:graphicEl>
                                              <a:dgm id="{1F90F5EC-E002-4594-92F3-C5604E06E689}"/>
                                            </p:graphicEl>
                                          </p:spTgt>
                                        </p:tgtEl>
                                        <p:attrNameLst>
                                          <p:attrName>ppt_h</p:attrName>
                                        </p:attrNameLst>
                                      </p:cBhvr>
                                      <p:tavLst>
                                        <p:tav tm="0">
                                          <p:val>
                                            <p:fltVal val="0"/>
                                          </p:val>
                                        </p:tav>
                                        <p:tav tm="100000">
                                          <p:val>
                                            <p:strVal val="#ppt_h"/>
                                          </p:val>
                                        </p:tav>
                                      </p:tavLst>
                                    </p:anim>
                                    <p:animEffect transition="in" filter="fade">
                                      <p:cBhvr>
                                        <p:cTn id="28" dur="500"/>
                                        <p:tgtEl>
                                          <p:spTgt spid="8">
                                            <p:graphicEl>
                                              <a:dgm id="{1F90F5EC-E002-4594-92F3-C5604E06E68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graphicEl>
                                              <a:dgm id="{A033631E-8830-46C2-B51E-E702C50EF9D1}"/>
                                            </p:graphicEl>
                                          </p:spTgt>
                                        </p:tgtEl>
                                        <p:attrNameLst>
                                          <p:attrName>style.visibility</p:attrName>
                                        </p:attrNameLst>
                                      </p:cBhvr>
                                      <p:to>
                                        <p:strVal val="visible"/>
                                      </p:to>
                                    </p:set>
                                    <p:anim calcmode="lin" valueType="num">
                                      <p:cBhvr>
                                        <p:cTn id="33" dur="500" fill="hold"/>
                                        <p:tgtEl>
                                          <p:spTgt spid="8">
                                            <p:graphicEl>
                                              <a:dgm id="{A033631E-8830-46C2-B51E-E702C50EF9D1}"/>
                                            </p:graphicEl>
                                          </p:spTgt>
                                        </p:tgtEl>
                                        <p:attrNameLst>
                                          <p:attrName>ppt_w</p:attrName>
                                        </p:attrNameLst>
                                      </p:cBhvr>
                                      <p:tavLst>
                                        <p:tav tm="0">
                                          <p:val>
                                            <p:fltVal val="0"/>
                                          </p:val>
                                        </p:tav>
                                        <p:tav tm="100000">
                                          <p:val>
                                            <p:strVal val="#ppt_w"/>
                                          </p:val>
                                        </p:tav>
                                      </p:tavLst>
                                    </p:anim>
                                    <p:anim calcmode="lin" valueType="num">
                                      <p:cBhvr>
                                        <p:cTn id="34" dur="500" fill="hold"/>
                                        <p:tgtEl>
                                          <p:spTgt spid="8">
                                            <p:graphicEl>
                                              <a:dgm id="{A033631E-8830-46C2-B51E-E702C50EF9D1}"/>
                                            </p:graphicEl>
                                          </p:spTgt>
                                        </p:tgtEl>
                                        <p:attrNameLst>
                                          <p:attrName>ppt_h</p:attrName>
                                        </p:attrNameLst>
                                      </p:cBhvr>
                                      <p:tavLst>
                                        <p:tav tm="0">
                                          <p:val>
                                            <p:fltVal val="0"/>
                                          </p:val>
                                        </p:tav>
                                        <p:tav tm="100000">
                                          <p:val>
                                            <p:strVal val="#ppt_h"/>
                                          </p:val>
                                        </p:tav>
                                      </p:tavLst>
                                    </p:anim>
                                    <p:animEffect transition="in" filter="fade">
                                      <p:cBhvr>
                                        <p:cTn id="35" dur="500"/>
                                        <p:tgtEl>
                                          <p:spTgt spid="8">
                                            <p:graphicEl>
                                              <a:dgm id="{A033631E-8830-46C2-B51E-E702C50EF9D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a:solidFill>
                  <a:schemeClr val="bg1"/>
                </a:solidFill>
              </a:rPr>
              <a:t>www.learn-islam.co.uk</a:t>
            </a:r>
            <a:endParaRPr lang="en-GB" sz="1200" dirty="0">
              <a:solidFill>
                <a:schemeClr val="bg1"/>
              </a:solidFill>
            </a:endParaRPr>
          </a:p>
        </p:txBody>
      </p:sp>
      <p:graphicFrame>
        <p:nvGraphicFramePr>
          <p:cNvPr id="8" name="Diagram 7">
            <a:extLst>
              <a:ext uri="{FF2B5EF4-FFF2-40B4-BE49-F238E27FC236}">
                <a16:creationId xmlns:a16="http://schemas.microsoft.com/office/drawing/2014/main" id="{EF2EC5D3-9743-2380-A8C4-3169A1E501BE}"/>
              </a:ext>
            </a:extLst>
          </p:cNvPr>
          <p:cNvGraphicFramePr/>
          <p:nvPr>
            <p:extLst>
              <p:ext uri="{D42A27DB-BD31-4B8C-83A1-F6EECF244321}">
                <p14:modId xmlns:p14="http://schemas.microsoft.com/office/powerpoint/2010/main" val="1814250119"/>
              </p:ext>
            </p:extLst>
          </p:nvPr>
        </p:nvGraphicFramePr>
        <p:xfrm>
          <a:off x="337098" y="1416735"/>
          <a:ext cx="7464134" cy="4876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AF2D1A-1B0A-BD1A-7B51-81A86129CF96}"/>
              </a:ext>
            </a:extLst>
          </p:cNvPr>
          <p:cNvSpPr txBox="1"/>
          <p:nvPr/>
        </p:nvSpPr>
        <p:spPr>
          <a:xfrm>
            <a:off x="1394339" y="212083"/>
            <a:ext cx="1046056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000" dirty="0">
                <a:solidFill>
                  <a:schemeClr val="bg1"/>
                </a:solidFill>
                <a:cs typeface="Arial" pitchFamily="34" charset="0"/>
              </a:rPr>
              <a:t>9.Did Fatima commit Shirk?</a:t>
            </a:r>
          </a:p>
        </p:txBody>
      </p:sp>
      <p:pic>
        <p:nvPicPr>
          <p:cNvPr id="16" name="Picture 15">
            <a:extLst>
              <a:ext uri="{FF2B5EF4-FFF2-40B4-BE49-F238E27FC236}">
                <a16:creationId xmlns:a16="http://schemas.microsoft.com/office/drawing/2014/main" id="{EA8DF084-1306-509A-4457-C6A878D7868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204" t="7134" r="20204" b="9974"/>
          <a:stretch/>
        </p:blipFill>
        <p:spPr>
          <a:xfrm>
            <a:off x="8014002" y="1407694"/>
            <a:ext cx="3840900" cy="4876971"/>
          </a:xfrm>
          <a:prstGeom prst="rect">
            <a:avLst/>
          </a:prstGeom>
        </p:spPr>
      </p:pic>
    </p:spTree>
    <p:extLst>
      <p:ext uri="{BB962C8B-B14F-4D97-AF65-F5344CB8AC3E}">
        <p14:creationId xmlns:p14="http://schemas.microsoft.com/office/powerpoint/2010/main" val="56122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B577920-E98C-47A8-8A93-02F5836E76E5}"/>
                                            </p:graphicEl>
                                          </p:spTgt>
                                        </p:tgtEl>
                                        <p:attrNameLst>
                                          <p:attrName>style.visibility</p:attrName>
                                        </p:attrNameLst>
                                      </p:cBhvr>
                                      <p:to>
                                        <p:strVal val="visible"/>
                                      </p:to>
                                    </p:set>
                                    <p:animEffect transition="in" filter="wipe(left)">
                                      <p:cBhvr>
                                        <p:cTn id="12" dur="500"/>
                                        <p:tgtEl>
                                          <p:spTgt spid="8">
                                            <p:graphicEl>
                                              <a:dgm id="{4B577920-E98C-47A8-8A93-02F5836E76E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2831C2F3-74F0-4F9C-8EF0-5FFFCC439967}"/>
                                            </p:graphicEl>
                                          </p:spTgt>
                                        </p:tgtEl>
                                        <p:attrNameLst>
                                          <p:attrName>style.visibility</p:attrName>
                                        </p:attrNameLst>
                                      </p:cBhvr>
                                      <p:to>
                                        <p:strVal val="visible"/>
                                      </p:to>
                                    </p:set>
                                    <p:animEffect transition="in" filter="wipe(left)">
                                      <p:cBhvr>
                                        <p:cTn id="17" dur="500"/>
                                        <p:tgtEl>
                                          <p:spTgt spid="8">
                                            <p:graphicEl>
                                              <a:dgm id="{2831C2F3-74F0-4F9C-8EF0-5FFFCC43996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B93E360F-0CF3-4927-9722-BDA55637F653}"/>
                                            </p:graphicEl>
                                          </p:spTgt>
                                        </p:tgtEl>
                                        <p:attrNameLst>
                                          <p:attrName>style.visibility</p:attrName>
                                        </p:attrNameLst>
                                      </p:cBhvr>
                                      <p:to>
                                        <p:strVal val="visible"/>
                                      </p:to>
                                    </p:set>
                                    <p:animEffect transition="in" filter="wipe(left)">
                                      <p:cBhvr>
                                        <p:cTn id="22" dur="500"/>
                                        <p:tgtEl>
                                          <p:spTgt spid="8">
                                            <p:graphicEl>
                                              <a:dgm id="{B93E360F-0CF3-4927-9722-BDA55637F65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55AAE082-E1FC-47F8-BC93-50A3E5977FA2}"/>
                                            </p:graphicEl>
                                          </p:spTgt>
                                        </p:tgtEl>
                                        <p:attrNameLst>
                                          <p:attrName>style.visibility</p:attrName>
                                        </p:attrNameLst>
                                      </p:cBhvr>
                                      <p:to>
                                        <p:strVal val="visible"/>
                                      </p:to>
                                    </p:set>
                                    <p:animEffect transition="in" filter="wipe(left)">
                                      <p:cBhvr>
                                        <p:cTn id="27" dur="500"/>
                                        <p:tgtEl>
                                          <p:spTgt spid="8">
                                            <p:graphicEl>
                                              <a:dgm id="{55AAE082-E1FC-47F8-BC93-50A3E5977FA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34487CB1-D493-4635-8C74-D43C395086ED}"/>
                                            </p:graphicEl>
                                          </p:spTgt>
                                        </p:tgtEl>
                                        <p:attrNameLst>
                                          <p:attrName>style.visibility</p:attrName>
                                        </p:attrNameLst>
                                      </p:cBhvr>
                                      <p:to>
                                        <p:strVal val="visible"/>
                                      </p:to>
                                    </p:set>
                                    <p:animEffect transition="in" filter="wipe(left)">
                                      <p:cBhvr>
                                        <p:cTn id="32" dur="500"/>
                                        <p:tgtEl>
                                          <p:spTgt spid="8">
                                            <p:graphicEl>
                                              <a:dgm id="{34487CB1-D493-4635-8C74-D43C395086E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110A5A5B-7466-43F3-9003-6C9A4B1C23BB}"/>
                                            </p:graphicEl>
                                          </p:spTgt>
                                        </p:tgtEl>
                                        <p:attrNameLst>
                                          <p:attrName>style.visibility</p:attrName>
                                        </p:attrNameLst>
                                      </p:cBhvr>
                                      <p:to>
                                        <p:strVal val="visible"/>
                                      </p:to>
                                    </p:set>
                                    <p:animEffect transition="in" filter="wipe(left)">
                                      <p:cBhvr>
                                        <p:cTn id="37" dur="500"/>
                                        <p:tgtEl>
                                          <p:spTgt spid="8">
                                            <p:graphicEl>
                                              <a:dgm id="{110A5A5B-7466-43F3-9003-6C9A4B1C23BB}"/>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graphicEl>
                                              <a:dgm id="{F4F031F8-B7B9-4AA6-839C-E0B4F96281F3}"/>
                                            </p:graphicEl>
                                          </p:spTgt>
                                        </p:tgtEl>
                                        <p:attrNameLst>
                                          <p:attrName>style.visibility</p:attrName>
                                        </p:attrNameLst>
                                      </p:cBhvr>
                                      <p:to>
                                        <p:strVal val="visible"/>
                                      </p:to>
                                    </p:set>
                                    <p:animEffect transition="in" filter="wipe(left)">
                                      <p:cBhvr>
                                        <p:cTn id="42" dur="500"/>
                                        <p:tgtEl>
                                          <p:spTgt spid="8">
                                            <p:graphicEl>
                                              <a:dgm id="{F4F031F8-B7B9-4AA6-839C-E0B4F96281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DC81E66-9036-9D7F-1D88-1F6F12E0D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032" y="254961"/>
            <a:ext cx="4657934" cy="465793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25A053E-B70E-AAF2-9AD3-FE60D8AAE344}"/>
              </a:ext>
            </a:extLst>
          </p:cNvPr>
          <p:cNvSpPr txBox="1"/>
          <p:nvPr/>
        </p:nvSpPr>
        <p:spPr>
          <a:xfrm>
            <a:off x="152399" y="5525506"/>
            <a:ext cx="11887201"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GB" altLang="ko-KR" sz="3600" dirty="0">
                <a:solidFill>
                  <a:schemeClr val="bg1"/>
                </a:solidFill>
                <a:latin typeface="+mj-lt"/>
                <a:cs typeface="Arial" pitchFamily="34" charset="0"/>
              </a:rPr>
              <a:t>Visit www.learn-islam.co.uk for more resources</a:t>
            </a:r>
            <a:endParaRPr lang="en-US" altLang="ko-KR" sz="3600" dirty="0">
              <a:solidFill>
                <a:schemeClr val="bg1"/>
              </a:solidFill>
              <a:latin typeface="+mj-lt"/>
              <a:cs typeface="Arial" pitchFamily="34" charset="0"/>
            </a:endParaRPr>
          </a:p>
        </p:txBody>
      </p:sp>
    </p:spTree>
    <p:extLst>
      <p:ext uri="{BB962C8B-B14F-4D97-AF65-F5344CB8AC3E}">
        <p14:creationId xmlns:p14="http://schemas.microsoft.com/office/powerpoint/2010/main" val="35546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6000" b="-6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553F4E3-4045-255B-9984-AC8EDB2B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1BA6E9BC-06D7-97F8-3F4E-2EBAB225030C}"/>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8" name="Rectangle 7">
            <a:extLst>
              <a:ext uri="{FF2B5EF4-FFF2-40B4-BE49-F238E27FC236}">
                <a16:creationId xmlns:a16="http://schemas.microsoft.com/office/drawing/2014/main" id="{5FAA0205-B883-75BD-1FE5-EB06A82FDCE4}"/>
              </a:ext>
            </a:extLst>
          </p:cNvPr>
          <p:cNvSpPr/>
          <p:nvPr/>
        </p:nvSpPr>
        <p:spPr>
          <a:xfrm>
            <a:off x="868588" y="3803336"/>
            <a:ext cx="10454824" cy="15696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3200" dirty="0">
                <a:solidFill>
                  <a:schemeClr val="bg1"/>
                </a:solidFill>
              </a:rPr>
              <a:t>"If you join others in worship with Allah, then surely all your deeds will be in vain, and you will certainly be among the losers." (39:65)</a:t>
            </a:r>
          </a:p>
        </p:txBody>
      </p:sp>
      <p:sp>
        <p:nvSpPr>
          <p:cNvPr id="10" name="Rectangle 9">
            <a:extLst>
              <a:ext uri="{FF2B5EF4-FFF2-40B4-BE49-F238E27FC236}">
                <a16:creationId xmlns:a16="http://schemas.microsoft.com/office/drawing/2014/main" id="{AAD5ED26-AB25-558C-68ED-74DD542A8560}"/>
              </a:ext>
            </a:extLst>
          </p:cNvPr>
          <p:cNvSpPr/>
          <p:nvPr/>
        </p:nvSpPr>
        <p:spPr>
          <a:xfrm>
            <a:off x="868588" y="1447544"/>
            <a:ext cx="10454824" cy="20621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3200" dirty="0">
                <a:solidFill>
                  <a:schemeClr val="bg1"/>
                </a:solidFill>
              </a:rPr>
              <a:t>"Verily, Allah forgives not the sin of setting up partners in worship with Him, but He forgives whom He wills sins other than that. And whoever sets up partners in worship with Allah, has indeed strayed far from the path." (4:116)</a:t>
            </a:r>
          </a:p>
        </p:txBody>
      </p:sp>
    </p:spTree>
    <p:extLst>
      <p:ext uri="{BB962C8B-B14F-4D97-AF65-F5344CB8AC3E}">
        <p14:creationId xmlns:p14="http://schemas.microsoft.com/office/powerpoint/2010/main" val="2011118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fade">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0"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741F8E-EAEF-3C8C-2EFA-7CB2DA889146}"/>
              </a:ext>
            </a:extLst>
          </p:cNvPr>
          <p:cNvSpPr txBox="1"/>
          <p:nvPr/>
        </p:nvSpPr>
        <p:spPr>
          <a:xfrm>
            <a:off x="1386318" y="2921168"/>
            <a:ext cx="9098524"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Major Shirk</a:t>
            </a:r>
          </a:p>
        </p:txBody>
      </p:sp>
      <p:pic>
        <p:nvPicPr>
          <p:cNvPr id="3" name="Picture 2" descr="Logo&#10;&#10;Description automatically generated">
            <a:extLst>
              <a:ext uri="{FF2B5EF4-FFF2-40B4-BE49-F238E27FC236}">
                <a16:creationId xmlns:a16="http://schemas.microsoft.com/office/drawing/2014/main" id="{686D942A-26A5-7A19-22AE-947449527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4" name="TextBox 3">
            <a:extLst>
              <a:ext uri="{FF2B5EF4-FFF2-40B4-BE49-F238E27FC236}">
                <a16:creationId xmlns:a16="http://schemas.microsoft.com/office/drawing/2014/main" id="{6FC23783-B3DE-25ED-5A5D-53551683311B}"/>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Tree>
    <p:extLst>
      <p:ext uri="{BB962C8B-B14F-4D97-AF65-F5344CB8AC3E}">
        <p14:creationId xmlns:p14="http://schemas.microsoft.com/office/powerpoint/2010/main" val="157749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F9FE82F-1800-DE8B-B415-21397C174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826B5A67-BF7C-DC95-562E-E845C8A96D85}"/>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6" name="TextBox 5">
            <a:extLst>
              <a:ext uri="{FF2B5EF4-FFF2-40B4-BE49-F238E27FC236}">
                <a16:creationId xmlns:a16="http://schemas.microsoft.com/office/drawing/2014/main" id="{473AF9FD-98EE-BC98-1E0F-463BC721EC2B}"/>
              </a:ext>
            </a:extLst>
          </p:cNvPr>
          <p:cNvSpPr txBox="1"/>
          <p:nvPr/>
        </p:nvSpPr>
        <p:spPr>
          <a:xfrm>
            <a:off x="597569" y="1327991"/>
            <a:ext cx="10996862" cy="40626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algn="ctr"/>
            <a:r>
              <a:rPr lang="en-US" altLang="ko-KR" sz="6600" dirty="0">
                <a:solidFill>
                  <a:schemeClr val="bg1"/>
                </a:solidFill>
                <a:latin typeface="+mj-lt"/>
                <a:cs typeface="Arial" pitchFamily="34" charset="0"/>
              </a:rPr>
              <a:t>Supplication</a:t>
            </a:r>
          </a:p>
          <a:p>
            <a:pPr lvl="0" algn="ctr"/>
            <a:r>
              <a:rPr lang="en-GB" sz="6600" dirty="0"/>
              <a:t>or praying for help, guidance and protection, etc., from others than Allah</a:t>
            </a:r>
          </a:p>
        </p:txBody>
      </p:sp>
    </p:spTree>
    <p:extLst>
      <p:ext uri="{BB962C8B-B14F-4D97-AF65-F5344CB8AC3E}">
        <p14:creationId xmlns:p14="http://schemas.microsoft.com/office/powerpoint/2010/main" val="5279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9000" b="-39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553F4E3-4045-255B-9984-AC8EDB2B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1BA6E9BC-06D7-97F8-3F4E-2EBAB225030C}"/>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6" name="TextBox 5">
            <a:extLst>
              <a:ext uri="{FF2B5EF4-FFF2-40B4-BE49-F238E27FC236}">
                <a16:creationId xmlns:a16="http://schemas.microsoft.com/office/drawing/2014/main" id="{03D6C2B2-0664-0924-B26F-8721736DAB27}"/>
              </a:ext>
            </a:extLst>
          </p:cNvPr>
          <p:cNvSpPr txBox="1"/>
          <p:nvPr/>
        </p:nvSpPr>
        <p:spPr>
          <a:xfrm>
            <a:off x="597569" y="1327991"/>
            <a:ext cx="10996862" cy="46166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lvl="0" algn="ctr"/>
            <a:r>
              <a:rPr lang="en-GB" sz="6000" dirty="0"/>
              <a:t>Believing that objects have special "powers" of healing or good luck, even if that object includes </a:t>
            </a:r>
            <a:r>
              <a:rPr lang="en-GB" sz="6000" dirty="0">
                <a:hlinkClick r:id="rId5">
                  <a:extLst>
                    <a:ext uri="{A12FA001-AC4F-418D-AE19-62706E023703}">
                      <ahyp:hlinkClr xmlns:ahyp="http://schemas.microsoft.com/office/drawing/2018/hyperlinkcolor" val="tx"/>
                    </a:ext>
                  </a:extLst>
                </a:hlinkClick>
              </a:rPr>
              <a:t>Quranic writing</a:t>
            </a:r>
            <a:r>
              <a:rPr lang="en-GB" sz="6000" dirty="0"/>
              <a:t> or some other Islamic symbolism</a:t>
            </a:r>
          </a:p>
        </p:txBody>
      </p:sp>
    </p:spTree>
    <p:extLst>
      <p:ext uri="{BB962C8B-B14F-4D97-AF65-F5344CB8AC3E}">
        <p14:creationId xmlns:p14="http://schemas.microsoft.com/office/powerpoint/2010/main" val="2258556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7000" b="-7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553F4E3-4045-255B-9984-AC8EDB2B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1BA6E9BC-06D7-97F8-3F4E-2EBAB225030C}"/>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8" name="TextBox 7">
            <a:extLst>
              <a:ext uri="{FF2B5EF4-FFF2-40B4-BE49-F238E27FC236}">
                <a16:creationId xmlns:a16="http://schemas.microsoft.com/office/drawing/2014/main" id="{98CE6172-CEF8-0FD5-DC25-95515E15E6DD}"/>
              </a:ext>
            </a:extLst>
          </p:cNvPr>
          <p:cNvSpPr txBox="1"/>
          <p:nvPr/>
        </p:nvSpPr>
        <p:spPr>
          <a:xfrm>
            <a:off x="1547726" y="1582340"/>
            <a:ext cx="9096548" cy="3693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lvl="0" algn="ctr"/>
            <a:r>
              <a:rPr lang="en-GB" sz="6000" dirty="0"/>
              <a:t>Finding your purpose in life from material pursuits, desiring and intending for something other than Allah</a:t>
            </a:r>
          </a:p>
        </p:txBody>
      </p:sp>
    </p:spTree>
    <p:extLst>
      <p:ext uri="{BB962C8B-B14F-4D97-AF65-F5344CB8AC3E}">
        <p14:creationId xmlns:p14="http://schemas.microsoft.com/office/powerpoint/2010/main" val="75751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553F4E3-4045-255B-9984-AC8EDB2B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1BA6E9BC-06D7-97F8-3F4E-2EBAB225030C}"/>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8" name="TextBox 7">
            <a:extLst>
              <a:ext uri="{FF2B5EF4-FFF2-40B4-BE49-F238E27FC236}">
                <a16:creationId xmlns:a16="http://schemas.microsoft.com/office/drawing/2014/main" id="{98CE6172-CEF8-0FD5-DC25-95515E15E6DD}"/>
              </a:ext>
            </a:extLst>
          </p:cNvPr>
          <p:cNvSpPr txBox="1"/>
          <p:nvPr/>
        </p:nvSpPr>
        <p:spPr>
          <a:xfrm>
            <a:off x="1547726" y="1791797"/>
            <a:ext cx="9096548" cy="3693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lvl="0" algn="ctr"/>
            <a:r>
              <a:rPr lang="en-GB" sz="6000" dirty="0"/>
              <a:t>Obeying others over Allah; showing that you are ready to disobey Allah's guidance when it suits you</a:t>
            </a:r>
          </a:p>
        </p:txBody>
      </p:sp>
    </p:spTree>
    <p:extLst>
      <p:ext uri="{BB962C8B-B14F-4D97-AF65-F5344CB8AC3E}">
        <p14:creationId xmlns:p14="http://schemas.microsoft.com/office/powerpoint/2010/main" val="401159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12000" r="-12000"/>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553F4E3-4045-255B-9984-AC8EDB2B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4" y="212083"/>
            <a:ext cx="943705" cy="943705"/>
          </a:xfrm>
          <a:prstGeom prst="rect">
            <a:avLst/>
          </a:prstGeom>
        </p:spPr>
      </p:pic>
      <p:sp>
        <p:nvSpPr>
          <p:cNvPr id="5" name="TextBox 4">
            <a:extLst>
              <a:ext uri="{FF2B5EF4-FFF2-40B4-BE49-F238E27FC236}">
                <a16:creationId xmlns:a16="http://schemas.microsoft.com/office/drawing/2014/main" id="{1BA6E9BC-06D7-97F8-3F4E-2EBAB225030C}"/>
              </a:ext>
            </a:extLst>
          </p:cNvPr>
          <p:cNvSpPr txBox="1"/>
          <p:nvPr/>
        </p:nvSpPr>
        <p:spPr>
          <a:xfrm>
            <a:off x="10120923" y="6518491"/>
            <a:ext cx="1875692" cy="276999"/>
          </a:xfrm>
          <a:prstGeom prst="rect">
            <a:avLst/>
          </a:prstGeom>
          <a:noFill/>
        </p:spPr>
        <p:txBody>
          <a:bodyPr wrap="square" rtlCol="0">
            <a:spAutoFit/>
          </a:bodyPr>
          <a:lstStyle/>
          <a:p>
            <a:pPr algn="ctr"/>
            <a:r>
              <a:rPr lang="en-GB" sz="1200" dirty="0">
                <a:solidFill>
                  <a:schemeClr val="bg1"/>
                </a:solidFill>
              </a:rPr>
              <a:t>www.learn-islam.co.uk</a:t>
            </a:r>
          </a:p>
        </p:txBody>
      </p:sp>
      <p:sp>
        <p:nvSpPr>
          <p:cNvPr id="8" name="TextBox 7">
            <a:extLst>
              <a:ext uri="{FF2B5EF4-FFF2-40B4-BE49-F238E27FC236}">
                <a16:creationId xmlns:a16="http://schemas.microsoft.com/office/drawing/2014/main" id="{98CE6172-CEF8-0FD5-DC25-95515E15E6DD}"/>
              </a:ext>
            </a:extLst>
          </p:cNvPr>
          <p:cNvSpPr txBox="1"/>
          <p:nvPr/>
        </p:nvSpPr>
        <p:spPr>
          <a:xfrm>
            <a:off x="1158874" y="1269472"/>
            <a:ext cx="9874252" cy="46166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48000" tIns="0" rIns="24000" bIns="0" rtlCol="0">
            <a:spAutoFit/>
          </a:bodyPr>
          <a:lstStyle/>
          <a:p>
            <a:pPr lvl="0" algn="ctr"/>
            <a:r>
              <a:rPr lang="en-GB" sz="6000" dirty="0"/>
              <a:t>Engaging in magic, sorcery or fortune telling that attempts to see the unseen or predict future events - only Allah knows such things</a:t>
            </a:r>
          </a:p>
        </p:txBody>
      </p:sp>
    </p:spTree>
    <p:extLst>
      <p:ext uri="{BB962C8B-B14F-4D97-AF65-F5344CB8AC3E}">
        <p14:creationId xmlns:p14="http://schemas.microsoft.com/office/powerpoint/2010/main" val="219014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ontents Slide Master">
  <a:themeElements>
    <a:clrScheme name="ALLPPT - COLOR 212">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 - COLOR 212">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3823</TotalTime>
  <Words>1388</Words>
  <Application>Microsoft Office PowerPoint</Application>
  <PresentationFormat>Widescreen</PresentationFormat>
  <Paragraphs>135</Paragraphs>
  <Slides>26</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26</vt:i4>
      </vt:variant>
    </vt:vector>
  </HeadingPairs>
  <TitlesOfParts>
    <vt:vector size="30" baseType="lpstr">
      <vt:lpstr>Arial</vt:lpstr>
      <vt:lpstr>Noto Serif</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Momade Faizal</dc:creator>
  <cp:lastModifiedBy>Learn CS</cp:lastModifiedBy>
  <cp:revision>13</cp:revision>
  <dcterms:created xsi:type="dcterms:W3CDTF">2020-09-30T14:15:45Z</dcterms:created>
  <dcterms:modified xsi:type="dcterms:W3CDTF">2024-05-13T15:24:31Z</dcterms:modified>
</cp:coreProperties>
</file>