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477" r:id="rId3"/>
    <p:sldId id="482" r:id="rId4"/>
    <p:sldId id="485" r:id="rId5"/>
    <p:sldId id="489" r:id="rId6"/>
    <p:sldId id="488" r:id="rId7"/>
    <p:sldId id="490" r:id="rId8"/>
    <p:sldId id="491" r:id="rId9"/>
    <p:sldId id="492" r:id="rId10"/>
    <p:sldId id="4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240"/>
    <a:srgbClr val="008DE5"/>
    <a:srgbClr val="85D2E6"/>
    <a:srgbClr val="008EE4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4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rn CS" userId="1b389fd7-a8d0-486e-a888-06d6369f1154" providerId="ADAL" clId="{59F08916-60C0-4D24-940E-91D0CCA82549}"/>
    <pc:docChg chg="undo custSel addSld delSld modSld sldOrd">
      <pc:chgData name="Learn CS" userId="1b389fd7-a8d0-486e-a888-06d6369f1154" providerId="ADAL" clId="{59F08916-60C0-4D24-940E-91D0CCA82549}" dt="2023-03-21T10:06:30.449" v="1295" actId="339"/>
      <pc:docMkLst>
        <pc:docMk/>
      </pc:docMkLst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2011118601" sldId="257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3095419450" sldId="423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817460226" sldId="425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3731002637" sldId="449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2258556828" sldId="464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4011593710" sldId="466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361077080" sldId="472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1831543709" sldId="473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668741982" sldId="475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30446212" sldId="478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2935614543" sldId="479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3694205643" sldId="480"/>
        </pc:sldMkLst>
      </pc:sldChg>
      <pc:sldChg chg="del">
        <pc:chgData name="Learn CS" userId="1b389fd7-a8d0-486e-a888-06d6369f1154" providerId="ADAL" clId="{59F08916-60C0-4D24-940E-91D0CCA82549}" dt="2023-03-20T14:48:47.343" v="72" actId="47"/>
        <pc:sldMkLst>
          <pc:docMk/>
          <pc:sldMk cId="1480404931" sldId="481"/>
        </pc:sldMkLst>
      </pc:sldChg>
      <pc:sldChg chg="modSp mod setBg">
        <pc:chgData name="Learn CS" userId="1b389fd7-a8d0-486e-a888-06d6369f1154" providerId="ADAL" clId="{59F08916-60C0-4D24-940E-91D0CCA82549}" dt="2023-03-20T14:54:28.188" v="96"/>
        <pc:sldMkLst>
          <pc:docMk/>
          <pc:sldMk cId="1534383676" sldId="482"/>
        </pc:sldMkLst>
        <pc:spChg chg="mod">
          <ac:chgData name="Learn CS" userId="1b389fd7-a8d0-486e-a888-06d6369f1154" providerId="ADAL" clId="{59F08916-60C0-4D24-940E-91D0CCA82549}" dt="2023-03-20T14:48:18.632" v="71" actId="20577"/>
          <ac:spMkLst>
            <pc:docMk/>
            <pc:sldMk cId="1534383676" sldId="482"/>
            <ac:spMk id="8" creationId="{98CE6172-CEF8-0FD5-DC25-95515E15E6DD}"/>
          </ac:spMkLst>
        </pc:spChg>
      </pc:sldChg>
      <pc:sldChg chg="modSp mod setBg modAnim">
        <pc:chgData name="Learn CS" userId="1b389fd7-a8d0-486e-a888-06d6369f1154" providerId="ADAL" clId="{59F08916-60C0-4D24-940E-91D0CCA82549}" dt="2023-03-21T09:23:22.569" v="769" actId="14100"/>
        <pc:sldMkLst>
          <pc:docMk/>
          <pc:sldMk cId="2222826903" sldId="485"/>
        </pc:sldMkLst>
        <pc:spChg chg="mod">
          <ac:chgData name="Learn CS" userId="1b389fd7-a8d0-486e-a888-06d6369f1154" providerId="ADAL" clId="{59F08916-60C0-4D24-940E-91D0CCA82549}" dt="2023-03-20T14:52:56.080" v="94" actId="20577"/>
          <ac:spMkLst>
            <pc:docMk/>
            <pc:sldMk cId="2222826903" sldId="485"/>
            <ac:spMk id="6" creationId="{0F116837-90ED-2F5C-3717-F672CDD90E6E}"/>
          </ac:spMkLst>
        </pc:spChg>
        <pc:graphicFrameChg chg="mod">
          <ac:chgData name="Learn CS" userId="1b389fd7-a8d0-486e-a888-06d6369f1154" providerId="ADAL" clId="{59F08916-60C0-4D24-940E-91D0CCA82549}" dt="2023-03-21T09:23:22.569" v="769" actId="14100"/>
          <ac:graphicFrameMkLst>
            <pc:docMk/>
            <pc:sldMk cId="2222826903" sldId="485"/>
            <ac:graphicFrameMk id="5" creationId="{C505DED1-B288-4010-B84F-2256898F3A3F}"/>
          </ac:graphicFrameMkLst>
        </pc:graphicFrameChg>
      </pc:sldChg>
      <pc:sldChg chg="del">
        <pc:chgData name="Learn CS" userId="1b389fd7-a8d0-486e-a888-06d6369f1154" providerId="ADAL" clId="{59F08916-60C0-4D24-940E-91D0CCA82549}" dt="2023-03-21T10:03:12.112" v="1293" actId="47"/>
        <pc:sldMkLst>
          <pc:docMk/>
          <pc:sldMk cId="517273308" sldId="486"/>
        </pc:sldMkLst>
      </pc:sldChg>
      <pc:sldChg chg="del">
        <pc:chgData name="Learn CS" userId="1b389fd7-a8d0-486e-a888-06d6369f1154" providerId="ADAL" clId="{59F08916-60C0-4D24-940E-91D0CCA82549}" dt="2023-03-21T10:03:12.914" v="1294" actId="47"/>
        <pc:sldMkLst>
          <pc:docMk/>
          <pc:sldMk cId="2693288300" sldId="487"/>
        </pc:sldMkLst>
      </pc:sldChg>
      <pc:sldChg chg="modSp add mod ord setBg modAnim">
        <pc:chgData name="Learn CS" userId="1b389fd7-a8d0-486e-a888-06d6369f1154" providerId="ADAL" clId="{59F08916-60C0-4D24-940E-91D0CCA82549}" dt="2023-03-21T09:32:34.780" v="995" actId="14100"/>
        <pc:sldMkLst>
          <pc:docMk/>
          <pc:sldMk cId="3628461710" sldId="488"/>
        </pc:sldMkLst>
        <pc:spChg chg="mod">
          <ac:chgData name="Learn CS" userId="1b389fd7-a8d0-486e-a888-06d6369f1154" providerId="ADAL" clId="{59F08916-60C0-4D24-940E-91D0CCA82549}" dt="2023-03-21T09:17:33.412" v="760" actId="20577"/>
          <ac:spMkLst>
            <pc:docMk/>
            <pc:sldMk cId="3628461710" sldId="488"/>
            <ac:spMk id="6" creationId="{0F116837-90ED-2F5C-3717-F672CDD90E6E}"/>
          </ac:spMkLst>
        </pc:spChg>
        <pc:graphicFrameChg chg="mod">
          <ac:chgData name="Learn CS" userId="1b389fd7-a8d0-486e-a888-06d6369f1154" providerId="ADAL" clId="{59F08916-60C0-4D24-940E-91D0CCA82549}" dt="2023-03-21T09:32:34.780" v="995" actId="14100"/>
          <ac:graphicFrameMkLst>
            <pc:docMk/>
            <pc:sldMk cId="3628461710" sldId="488"/>
            <ac:graphicFrameMk id="5" creationId="{C505DED1-B288-4010-B84F-2256898F3A3F}"/>
          </ac:graphicFrameMkLst>
        </pc:graphicFrameChg>
      </pc:sldChg>
      <pc:sldChg chg="modSp add mod modAnim">
        <pc:chgData name="Learn CS" userId="1b389fd7-a8d0-486e-a888-06d6369f1154" providerId="ADAL" clId="{59F08916-60C0-4D24-940E-91D0CCA82549}" dt="2023-03-21T09:21:39.304" v="766" actId="13782"/>
        <pc:sldMkLst>
          <pc:docMk/>
          <pc:sldMk cId="1345119416" sldId="489"/>
        </pc:sldMkLst>
        <pc:spChg chg="mod">
          <ac:chgData name="Learn CS" userId="1b389fd7-a8d0-486e-a888-06d6369f1154" providerId="ADAL" clId="{59F08916-60C0-4D24-940E-91D0CCA82549}" dt="2023-03-21T09:17:03.867" v="749"/>
          <ac:spMkLst>
            <pc:docMk/>
            <pc:sldMk cId="1345119416" sldId="489"/>
            <ac:spMk id="6" creationId="{0F116837-90ED-2F5C-3717-F672CDD90E6E}"/>
          </ac:spMkLst>
        </pc:spChg>
        <pc:graphicFrameChg chg="mod">
          <ac:chgData name="Learn CS" userId="1b389fd7-a8d0-486e-a888-06d6369f1154" providerId="ADAL" clId="{59F08916-60C0-4D24-940E-91D0CCA82549}" dt="2023-03-21T09:21:39.304" v="766" actId="13782"/>
          <ac:graphicFrameMkLst>
            <pc:docMk/>
            <pc:sldMk cId="1345119416" sldId="489"/>
            <ac:graphicFrameMk id="5" creationId="{C505DED1-B288-4010-B84F-2256898F3A3F}"/>
          </ac:graphicFrameMkLst>
        </pc:graphicFrameChg>
      </pc:sldChg>
      <pc:sldChg chg="modSp add mod setBg modAnim">
        <pc:chgData name="Learn CS" userId="1b389fd7-a8d0-486e-a888-06d6369f1154" providerId="ADAL" clId="{59F08916-60C0-4D24-940E-91D0CCA82549}" dt="2023-03-21T09:57:23.218" v="1205"/>
        <pc:sldMkLst>
          <pc:docMk/>
          <pc:sldMk cId="3853611692" sldId="490"/>
        </pc:sldMkLst>
        <pc:spChg chg="mod">
          <ac:chgData name="Learn CS" userId="1b389fd7-a8d0-486e-a888-06d6369f1154" providerId="ADAL" clId="{59F08916-60C0-4D24-940E-91D0CCA82549}" dt="2023-03-21T09:37:49.220" v="1028" actId="20577"/>
          <ac:spMkLst>
            <pc:docMk/>
            <pc:sldMk cId="3853611692" sldId="490"/>
            <ac:spMk id="6" creationId="{0F116837-90ED-2F5C-3717-F672CDD90E6E}"/>
          </ac:spMkLst>
        </pc:spChg>
        <pc:graphicFrameChg chg="mod">
          <ac:chgData name="Learn CS" userId="1b389fd7-a8d0-486e-a888-06d6369f1154" providerId="ADAL" clId="{59F08916-60C0-4D24-940E-91D0CCA82549}" dt="2023-03-21T09:57:23.218" v="1205"/>
          <ac:graphicFrameMkLst>
            <pc:docMk/>
            <pc:sldMk cId="3853611692" sldId="490"/>
            <ac:graphicFrameMk id="5" creationId="{C505DED1-B288-4010-B84F-2256898F3A3F}"/>
          </ac:graphicFrameMkLst>
        </pc:graphicFrameChg>
      </pc:sldChg>
      <pc:sldChg chg="modSp add mod modAnim">
        <pc:chgData name="Learn CS" userId="1b389fd7-a8d0-486e-a888-06d6369f1154" providerId="ADAL" clId="{59F08916-60C0-4D24-940E-91D0CCA82549}" dt="2023-03-21T10:03:06.828" v="1292" actId="20577"/>
        <pc:sldMkLst>
          <pc:docMk/>
          <pc:sldMk cId="3672241284" sldId="491"/>
        </pc:sldMkLst>
        <pc:spChg chg="mod">
          <ac:chgData name="Learn CS" userId="1b389fd7-a8d0-486e-a888-06d6369f1154" providerId="ADAL" clId="{59F08916-60C0-4D24-940E-91D0CCA82549}" dt="2023-03-21T10:03:06.828" v="1292" actId="20577"/>
          <ac:spMkLst>
            <pc:docMk/>
            <pc:sldMk cId="3672241284" sldId="491"/>
            <ac:spMk id="6" creationId="{0F116837-90ED-2F5C-3717-F672CDD90E6E}"/>
          </ac:spMkLst>
        </pc:spChg>
        <pc:graphicFrameChg chg="mod modGraphic">
          <ac:chgData name="Learn CS" userId="1b389fd7-a8d0-486e-a888-06d6369f1154" providerId="ADAL" clId="{59F08916-60C0-4D24-940E-91D0CCA82549}" dt="2023-03-21T09:58:06.024" v="1208" actId="1076"/>
          <ac:graphicFrameMkLst>
            <pc:docMk/>
            <pc:sldMk cId="3672241284" sldId="491"/>
            <ac:graphicFrameMk id="5" creationId="{C505DED1-B288-4010-B84F-2256898F3A3F}"/>
          </ac:graphicFrameMkLst>
        </pc:graphicFrameChg>
      </pc:sldChg>
      <pc:sldChg chg="addSp delSp modSp add mod delAnim">
        <pc:chgData name="Learn CS" userId="1b389fd7-a8d0-486e-a888-06d6369f1154" providerId="ADAL" clId="{59F08916-60C0-4D24-940E-91D0CCA82549}" dt="2023-03-21T10:06:30.449" v="1295" actId="339"/>
        <pc:sldMkLst>
          <pc:docMk/>
          <pc:sldMk cId="1707961590" sldId="492"/>
        </pc:sldMkLst>
        <pc:spChg chg="mod">
          <ac:chgData name="Learn CS" userId="1b389fd7-a8d0-486e-a888-06d6369f1154" providerId="ADAL" clId="{59F08916-60C0-4D24-940E-91D0CCA82549}" dt="2023-03-21T10:02:37.220" v="1269" actId="20577"/>
          <ac:spMkLst>
            <pc:docMk/>
            <pc:sldMk cId="1707961590" sldId="492"/>
            <ac:spMk id="6" creationId="{0F116837-90ED-2F5C-3717-F672CDD90E6E}"/>
          </ac:spMkLst>
        </pc:spChg>
        <pc:spChg chg="add mod">
          <ac:chgData name="Learn CS" userId="1b389fd7-a8d0-486e-a888-06d6369f1154" providerId="ADAL" clId="{59F08916-60C0-4D24-940E-91D0CCA82549}" dt="2023-03-21T10:06:30.449" v="1295" actId="339"/>
          <ac:spMkLst>
            <pc:docMk/>
            <pc:sldMk cId="1707961590" sldId="492"/>
            <ac:spMk id="7" creationId="{A705F012-74C9-00B7-511D-3AA69AD6038B}"/>
          </ac:spMkLst>
        </pc:spChg>
        <pc:spChg chg="add mod">
          <ac:chgData name="Learn CS" userId="1b389fd7-a8d0-486e-a888-06d6369f1154" providerId="ADAL" clId="{59F08916-60C0-4D24-940E-91D0CCA82549}" dt="2023-03-21T10:01:43.203" v="1241" actId="339"/>
          <ac:spMkLst>
            <pc:docMk/>
            <pc:sldMk cId="1707961590" sldId="492"/>
            <ac:spMk id="9" creationId="{3350B6A7-1114-0A0F-52C4-AB9A2BD7EE84}"/>
          </ac:spMkLst>
        </pc:spChg>
        <pc:graphicFrameChg chg="del">
          <ac:chgData name="Learn CS" userId="1b389fd7-a8d0-486e-a888-06d6369f1154" providerId="ADAL" clId="{59F08916-60C0-4D24-940E-91D0CCA82549}" dt="2023-03-21T09:58:44.933" v="1210" actId="478"/>
          <ac:graphicFrameMkLst>
            <pc:docMk/>
            <pc:sldMk cId="1707961590" sldId="492"/>
            <ac:graphicFrameMk id="5" creationId="{C505DED1-B288-4010-B84F-2256898F3A3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womendailymagazine.com/the-importance-of-proper-nutrition-for-your-child/" TargetMode="External"/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soundofheart.org/galacticfreepress/content/pakistan-has-planted-billion-trees-last-2-years" TargetMode="External"/><Relationship Id="rId1" Type="http://schemas.openxmlformats.org/officeDocument/2006/relationships/image" Target="../media/image21.jpg"/><Relationship Id="rId4" Type="http://schemas.openxmlformats.org/officeDocument/2006/relationships/image" Target="../media/image23.1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pxhere.com/en/photo/1585875" TargetMode="External"/><Relationship Id="rId1" Type="http://schemas.openxmlformats.org/officeDocument/2006/relationships/image" Target="../media/image25.jpg"/><Relationship Id="rId4" Type="http://schemas.openxmlformats.org/officeDocument/2006/relationships/hyperlink" Target="https://dinoanimals.com/animals/fascinating-places-to-observe-wild-animals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otherfood-devos.com/2015/07/thorn-plagued-life.html" TargetMode="External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womendailymagazine.com/the-importance-of-proper-nutrition-for-your-child/" TargetMode="External"/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soundofheart.org/galacticfreepress/content/pakistan-has-planted-billion-trees-last-2-years" TargetMode="External"/><Relationship Id="rId1" Type="http://schemas.openxmlformats.org/officeDocument/2006/relationships/image" Target="../media/image21.jpg"/><Relationship Id="rId4" Type="http://schemas.openxmlformats.org/officeDocument/2006/relationships/image" Target="../media/image23.1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pxhere.com/en/photo/1585875" TargetMode="External"/><Relationship Id="rId1" Type="http://schemas.openxmlformats.org/officeDocument/2006/relationships/image" Target="../media/image25.jpg"/><Relationship Id="rId4" Type="http://schemas.openxmlformats.org/officeDocument/2006/relationships/hyperlink" Target="https://dinoanimals.com/animals/fascinating-places-to-observe-wild-animals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otherfood-devos.com/2015/07/thorn-plagued-life.html" TargetMode="External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82D73-6D75-4D95-BD29-59BCB45677A8}" type="doc">
      <dgm:prSet loTypeId="urn:microsoft.com/office/officeart/2005/8/layout/hProcess10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7870D46-A872-48A2-8BBA-2B703EA4CD5F}">
      <dgm:prSet/>
      <dgm:spPr/>
      <dgm:t>
        <a:bodyPr/>
        <a:lstStyle/>
        <a:p>
          <a:r>
            <a:rPr lang="en-GB" dirty="0"/>
            <a:t>Muslims are required to practice conservation</a:t>
          </a:r>
        </a:p>
      </dgm:t>
    </dgm:pt>
    <dgm:pt modelId="{9CF5BC3B-C660-41F9-9C17-90D9425C2506}" type="par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F269FE-EEBE-4110-8297-50846CBFCEAF}" type="sib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E2F95A8-D544-495B-B22F-27DA8F18E0D5}">
      <dgm:prSet/>
      <dgm:spPr/>
      <dgm:t>
        <a:bodyPr/>
        <a:lstStyle/>
        <a:p>
          <a:r>
            <a:rPr lang="en-GB" dirty="0"/>
            <a:t>Don’t Waste Energy</a:t>
          </a:r>
        </a:p>
      </dgm:t>
    </dgm:pt>
    <dgm:pt modelId="{6AED9EED-88D7-4C65-9F87-5DE298C0A604}" type="parTrans" cxnId="{022F315E-4CC1-45F6-9248-E629F7EDD0B4}">
      <dgm:prSet/>
      <dgm:spPr/>
      <dgm:t>
        <a:bodyPr/>
        <a:lstStyle/>
        <a:p>
          <a:endParaRPr lang="en-GB"/>
        </a:p>
      </dgm:t>
    </dgm:pt>
    <dgm:pt modelId="{98BAA1B5-F6B4-461B-8F45-C490DB1BFACF}" type="sibTrans" cxnId="{022F315E-4CC1-45F6-9248-E629F7EDD0B4}">
      <dgm:prSet/>
      <dgm:spPr/>
      <dgm:t>
        <a:bodyPr/>
        <a:lstStyle/>
        <a:p>
          <a:endParaRPr lang="en-GB"/>
        </a:p>
      </dgm:t>
    </dgm:pt>
    <dgm:pt modelId="{40BF2F2B-E440-4619-90CA-11C1B8F8B584}">
      <dgm:prSet/>
      <dgm:spPr/>
      <dgm:t>
        <a:bodyPr/>
        <a:lstStyle/>
        <a:p>
          <a:r>
            <a:rPr lang="en-GB" dirty="0"/>
            <a:t>Muhammad (PBUH) used 2 litres per bath</a:t>
          </a:r>
        </a:p>
      </dgm:t>
    </dgm:pt>
    <dgm:pt modelId="{28709162-96C9-429F-A9FE-FA904EEE8F83}" type="parTrans" cxnId="{2F4C6BDB-67DF-4957-9A1D-57EF62E6A156}">
      <dgm:prSet/>
      <dgm:spPr/>
      <dgm:t>
        <a:bodyPr/>
        <a:lstStyle/>
        <a:p>
          <a:endParaRPr lang="en-GB"/>
        </a:p>
      </dgm:t>
    </dgm:pt>
    <dgm:pt modelId="{B02AD598-C929-474D-93AC-38E846F464A3}" type="sibTrans" cxnId="{2F4C6BDB-67DF-4957-9A1D-57EF62E6A156}">
      <dgm:prSet/>
      <dgm:spPr/>
      <dgm:t>
        <a:bodyPr/>
        <a:lstStyle/>
        <a:p>
          <a:endParaRPr lang="en-GB"/>
        </a:p>
      </dgm:t>
    </dgm:pt>
    <dgm:pt modelId="{F56A665F-F06B-4BEA-AD9E-2DD876DE8A04}">
      <dgm:prSet/>
      <dgm:spPr/>
      <dgm:t>
        <a:bodyPr/>
        <a:lstStyle/>
        <a:p>
          <a:r>
            <a:rPr lang="en-GB" dirty="0"/>
            <a:t>Don’t Waste Water</a:t>
          </a:r>
        </a:p>
      </dgm:t>
    </dgm:pt>
    <dgm:pt modelId="{CDC01D0C-F7F5-426A-995E-F7FCD526D452}" type="parTrans" cxnId="{61551F7A-BD32-4D25-9986-A04EA4D0F12E}">
      <dgm:prSet/>
      <dgm:spPr/>
      <dgm:t>
        <a:bodyPr/>
        <a:lstStyle/>
        <a:p>
          <a:endParaRPr lang="en-GB"/>
        </a:p>
      </dgm:t>
    </dgm:pt>
    <dgm:pt modelId="{37BF1D7F-8D07-4BC3-8C70-B4D6E752F287}" type="sibTrans" cxnId="{61551F7A-BD32-4D25-9986-A04EA4D0F12E}">
      <dgm:prSet/>
      <dgm:spPr/>
      <dgm:t>
        <a:bodyPr/>
        <a:lstStyle/>
        <a:p>
          <a:endParaRPr lang="en-GB"/>
        </a:p>
      </dgm:t>
    </dgm:pt>
    <dgm:pt modelId="{FD853279-6EFD-4E9B-8C92-CC1E782FD20E}">
      <dgm:prSet/>
      <dgm:spPr/>
      <dgm:t>
        <a:bodyPr/>
        <a:lstStyle/>
        <a:p>
          <a:r>
            <a:rPr lang="en-GB" dirty="0"/>
            <a:t>Electricity or Gas</a:t>
          </a:r>
        </a:p>
      </dgm:t>
    </dgm:pt>
    <dgm:pt modelId="{178EE67D-2AC9-46D3-BE28-C4C5A70B0A51}" type="parTrans" cxnId="{BB99FF3C-1D20-4B18-80DF-239E5CC37D82}">
      <dgm:prSet/>
      <dgm:spPr/>
      <dgm:t>
        <a:bodyPr/>
        <a:lstStyle/>
        <a:p>
          <a:endParaRPr lang="en-GB"/>
        </a:p>
      </dgm:t>
    </dgm:pt>
    <dgm:pt modelId="{7F401D60-6259-4748-878D-762AF0651456}" type="sibTrans" cxnId="{BB99FF3C-1D20-4B18-80DF-239E5CC37D82}">
      <dgm:prSet/>
      <dgm:spPr/>
      <dgm:t>
        <a:bodyPr/>
        <a:lstStyle/>
        <a:p>
          <a:endParaRPr lang="en-GB"/>
        </a:p>
      </dgm:t>
    </dgm:pt>
    <dgm:pt modelId="{5B4CE0F8-2F68-4759-B17B-897A6B24658C}" type="pres">
      <dgm:prSet presAssocID="{5FD82D73-6D75-4D95-BD29-59BCB45677A8}" presName="Name0" presStyleCnt="0">
        <dgm:presLayoutVars>
          <dgm:dir/>
          <dgm:resizeHandles val="exact"/>
        </dgm:presLayoutVars>
      </dgm:prSet>
      <dgm:spPr/>
    </dgm:pt>
    <dgm:pt modelId="{F7B7BE53-2DEF-4669-B581-CF08761134C6}" type="pres">
      <dgm:prSet presAssocID="{27870D46-A872-48A2-8BBA-2B703EA4CD5F}" presName="composite" presStyleCnt="0"/>
      <dgm:spPr/>
    </dgm:pt>
    <dgm:pt modelId="{026B0F46-2E95-4097-82CE-A766147B0DB6}" type="pres">
      <dgm:prSet presAssocID="{27870D46-A872-48A2-8BBA-2B703EA4CD5F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516D4F7-B509-46F3-80D7-5020109B11DF}" type="pres">
      <dgm:prSet presAssocID="{27870D46-A872-48A2-8BBA-2B703EA4CD5F}" presName="txNode" presStyleLbl="node1" presStyleIdx="0" presStyleCnt="3">
        <dgm:presLayoutVars>
          <dgm:bulletEnabled val="1"/>
        </dgm:presLayoutVars>
      </dgm:prSet>
      <dgm:spPr/>
    </dgm:pt>
    <dgm:pt modelId="{466AE8E2-8309-416F-B4CE-865B4DE3EB54}" type="pres">
      <dgm:prSet presAssocID="{53F269FE-EEBE-4110-8297-50846CBFCEAF}" presName="sibTrans" presStyleLbl="sibTrans2D1" presStyleIdx="0" presStyleCnt="2"/>
      <dgm:spPr/>
    </dgm:pt>
    <dgm:pt modelId="{B0E444A2-C9DE-4310-9DFD-A92252235297}" type="pres">
      <dgm:prSet presAssocID="{53F269FE-EEBE-4110-8297-50846CBFCEAF}" presName="connTx" presStyleLbl="sibTrans2D1" presStyleIdx="0" presStyleCnt="2"/>
      <dgm:spPr/>
    </dgm:pt>
    <dgm:pt modelId="{0E629A47-A4D0-4C5A-AF6D-465E73D1731D}" type="pres">
      <dgm:prSet presAssocID="{F56A665F-F06B-4BEA-AD9E-2DD876DE8A04}" presName="composite" presStyleCnt="0"/>
      <dgm:spPr/>
    </dgm:pt>
    <dgm:pt modelId="{D4ED5A27-B10B-4A03-A9DB-A803DDA61654}" type="pres">
      <dgm:prSet presAssocID="{F56A665F-F06B-4BEA-AD9E-2DD876DE8A04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0AC955F-AA11-46BA-9EAE-0C11257E171E}" type="pres">
      <dgm:prSet presAssocID="{F56A665F-F06B-4BEA-AD9E-2DD876DE8A04}" presName="txNode" presStyleLbl="node1" presStyleIdx="1" presStyleCnt="3">
        <dgm:presLayoutVars>
          <dgm:bulletEnabled val="1"/>
        </dgm:presLayoutVars>
      </dgm:prSet>
      <dgm:spPr/>
    </dgm:pt>
    <dgm:pt modelId="{AC20B1CB-4492-4B22-A72B-B0D78686DF6A}" type="pres">
      <dgm:prSet presAssocID="{37BF1D7F-8D07-4BC3-8C70-B4D6E752F287}" presName="sibTrans" presStyleLbl="sibTrans2D1" presStyleIdx="1" presStyleCnt="2"/>
      <dgm:spPr/>
    </dgm:pt>
    <dgm:pt modelId="{F8885E3A-51FA-4737-98AE-8E2B913C4182}" type="pres">
      <dgm:prSet presAssocID="{37BF1D7F-8D07-4BC3-8C70-B4D6E752F287}" presName="connTx" presStyleLbl="sibTrans2D1" presStyleIdx="1" presStyleCnt="2"/>
      <dgm:spPr/>
    </dgm:pt>
    <dgm:pt modelId="{A1E41CE0-6B70-4E2C-90A6-D0E866522F56}" type="pres">
      <dgm:prSet presAssocID="{FE2F95A8-D544-495B-B22F-27DA8F18E0D5}" presName="composite" presStyleCnt="0"/>
      <dgm:spPr/>
    </dgm:pt>
    <dgm:pt modelId="{DE849C98-0608-4E08-BCDD-5EE541A27E15}" type="pres">
      <dgm:prSet presAssocID="{FE2F95A8-D544-495B-B22F-27DA8F18E0D5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A646C06A-565E-45DA-9DB4-D94D12E490F5}" type="pres">
      <dgm:prSet presAssocID="{FE2F95A8-D544-495B-B22F-27DA8F18E0D5}" presName="txNode" presStyleLbl="node1" presStyleIdx="2" presStyleCnt="3">
        <dgm:presLayoutVars>
          <dgm:bulletEnabled val="1"/>
        </dgm:presLayoutVars>
      </dgm:prSet>
      <dgm:spPr/>
    </dgm:pt>
  </dgm:ptLst>
  <dgm:cxnLst>
    <dgm:cxn modelId="{17FF6618-9797-424C-B63C-E21DDB310FC1}" srcId="{5FD82D73-6D75-4D95-BD29-59BCB45677A8}" destId="{27870D46-A872-48A2-8BBA-2B703EA4CD5F}" srcOrd="0" destOrd="0" parTransId="{9CF5BC3B-C660-41F9-9C17-90D9425C2506}" sibTransId="{53F269FE-EEBE-4110-8297-50846CBFCEAF}"/>
    <dgm:cxn modelId="{67C7D31A-08E2-4BD2-BA08-302BCDCD1080}" type="presOf" srcId="{F56A665F-F06B-4BEA-AD9E-2DD876DE8A04}" destId="{50AC955F-AA11-46BA-9EAE-0C11257E171E}" srcOrd="0" destOrd="0" presId="urn:microsoft.com/office/officeart/2005/8/layout/hProcess10"/>
    <dgm:cxn modelId="{B377F523-EEC0-4B7D-856A-83E079F44481}" type="presOf" srcId="{FE2F95A8-D544-495B-B22F-27DA8F18E0D5}" destId="{A646C06A-565E-45DA-9DB4-D94D12E490F5}" srcOrd="0" destOrd="0" presId="urn:microsoft.com/office/officeart/2005/8/layout/hProcess10"/>
    <dgm:cxn modelId="{9BB2CC27-9E8C-472F-904A-92D24F7D37DF}" type="presOf" srcId="{53F269FE-EEBE-4110-8297-50846CBFCEAF}" destId="{466AE8E2-8309-416F-B4CE-865B4DE3EB54}" srcOrd="0" destOrd="0" presId="urn:microsoft.com/office/officeart/2005/8/layout/hProcess10"/>
    <dgm:cxn modelId="{B37A032C-C2F5-4BE8-BE10-61322A8A311B}" type="presOf" srcId="{5FD82D73-6D75-4D95-BD29-59BCB45677A8}" destId="{5B4CE0F8-2F68-4759-B17B-897A6B24658C}" srcOrd="0" destOrd="0" presId="urn:microsoft.com/office/officeart/2005/8/layout/hProcess10"/>
    <dgm:cxn modelId="{AD3F9533-E72D-419B-BDAA-8C04543D14FE}" type="presOf" srcId="{40BF2F2B-E440-4619-90CA-11C1B8F8B584}" destId="{50AC955F-AA11-46BA-9EAE-0C11257E171E}" srcOrd="0" destOrd="1" presId="urn:microsoft.com/office/officeart/2005/8/layout/hProcess10"/>
    <dgm:cxn modelId="{CB2FFF38-F095-4F4F-88E9-95B85D6D1813}" type="presOf" srcId="{53F269FE-EEBE-4110-8297-50846CBFCEAF}" destId="{B0E444A2-C9DE-4310-9DFD-A92252235297}" srcOrd="1" destOrd="0" presId="urn:microsoft.com/office/officeart/2005/8/layout/hProcess10"/>
    <dgm:cxn modelId="{BB99FF3C-1D20-4B18-80DF-239E5CC37D82}" srcId="{FE2F95A8-D544-495B-B22F-27DA8F18E0D5}" destId="{FD853279-6EFD-4E9B-8C92-CC1E782FD20E}" srcOrd="0" destOrd="0" parTransId="{178EE67D-2AC9-46D3-BE28-C4C5A70B0A51}" sibTransId="{7F401D60-6259-4748-878D-762AF0651456}"/>
    <dgm:cxn modelId="{022F315E-4CC1-45F6-9248-E629F7EDD0B4}" srcId="{5FD82D73-6D75-4D95-BD29-59BCB45677A8}" destId="{FE2F95A8-D544-495B-B22F-27DA8F18E0D5}" srcOrd="2" destOrd="0" parTransId="{6AED9EED-88D7-4C65-9F87-5DE298C0A604}" sibTransId="{98BAA1B5-F6B4-461B-8F45-C490DB1BFACF}"/>
    <dgm:cxn modelId="{6A986C57-73D7-44A1-A6C3-6F867E077DCC}" type="presOf" srcId="{27870D46-A872-48A2-8BBA-2B703EA4CD5F}" destId="{5516D4F7-B509-46F3-80D7-5020109B11DF}" srcOrd="0" destOrd="0" presId="urn:microsoft.com/office/officeart/2005/8/layout/hProcess10"/>
    <dgm:cxn modelId="{61551F7A-BD32-4D25-9986-A04EA4D0F12E}" srcId="{5FD82D73-6D75-4D95-BD29-59BCB45677A8}" destId="{F56A665F-F06B-4BEA-AD9E-2DD876DE8A04}" srcOrd="1" destOrd="0" parTransId="{CDC01D0C-F7F5-426A-995E-F7FCD526D452}" sibTransId="{37BF1D7F-8D07-4BC3-8C70-B4D6E752F287}"/>
    <dgm:cxn modelId="{EE718B7D-2B62-4E52-BB20-D4AF1FC3B49B}" type="presOf" srcId="{FD853279-6EFD-4E9B-8C92-CC1E782FD20E}" destId="{A646C06A-565E-45DA-9DB4-D94D12E490F5}" srcOrd="0" destOrd="1" presId="urn:microsoft.com/office/officeart/2005/8/layout/hProcess10"/>
    <dgm:cxn modelId="{F0AA93C2-34A2-4F66-917F-DDBB0CE48253}" type="presOf" srcId="{37BF1D7F-8D07-4BC3-8C70-B4D6E752F287}" destId="{F8885E3A-51FA-4737-98AE-8E2B913C4182}" srcOrd="1" destOrd="0" presId="urn:microsoft.com/office/officeart/2005/8/layout/hProcess10"/>
    <dgm:cxn modelId="{2F4C6BDB-67DF-4957-9A1D-57EF62E6A156}" srcId="{F56A665F-F06B-4BEA-AD9E-2DD876DE8A04}" destId="{40BF2F2B-E440-4619-90CA-11C1B8F8B584}" srcOrd="0" destOrd="0" parTransId="{28709162-96C9-429F-A9FE-FA904EEE8F83}" sibTransId="{B02AD598-C929-474D-93AC-38E846F464A3}"/>
    <dgm:cxn modelId="{83C855F5-AADE-44D2-A41D-D8AE7B42726D}" type="presOf" srcId="{37BF1D7F-8D07-4BC3-8C70-B4D6E752F287}" destId="{AC20B1CB-4492-4B22-A72B-B0D78686DF6A}" srcOrd="0" destOrd="0" presId="urn:microsoft.com/office/officeart/2005/8/layout/hProcess10"/>
    <dgm:cxn modelId="{F9D6A2FD-19AD-432C-B431-67C2E3F3B975}" type="presParOf" srcId="{5B4CE0F8-2F68-4759-B17B-897A6B24658C}" destId="{F7B7BE53-2DEF-4669-B581-CF08761134C6}" srcOrd="0" destOrd="0" presId="urn:microsoft.com/office/officeart/2005/8/layout/hProcess10"/>
    <dgm:cxn modelId="{579B16F0-0EA6-4BE6-ABC4-97EC90FDB917}" type="presParOf" srcId="{F7B7BE53-2DEF-4669-B581-CF08761134C6}" destId="{026B0F46-2E95-4097-82CE-A766147B0DB6}" srcOrd="0" destOrd="0" presId="urn:microsoft.com/office/officeart/2005/8/layout/hProcess10"/>
    <dgm:cxn modelId="{D53D100C-3250-4478-9A9A-2D393EE6BEAF}" type="presParOf" srcId="{F7B7BE53-2DEF-4669-B581-CF08761134C6}" destId="{5516D4F7-B509-46F3-80D7-5020109B11DF}" srcOrd="1" destOrd="0" presId="urn:microsoft.com/office/officeart/2005/8/layout/hProcess10"/>
    <dgm:cxn modelId="{4A261632-A56C-462E-963F-759BD5199333}" type="presParOf" srcId="{5B4CE0F8-2F68-4759-B17B-897A6B24658C}" destId="{466AE8E2-8309-416F-B4CE-865B4DE3EB54}" srcOrd="1" destOrd="0" presId="urn:microsoft.com/office/officeart/2005/8/layout/hProcess10"/>
    <dgm:cxn modelId="{BD89E7BF-0C90-413A-A30E-C8F9DD2191ED}" type="presParOf" srcId="{466AE8E2-8309-416F-B4CE-865B4DE3EB54}" destId="{B0E444A2-C9DE-4310-9DFD-A92252235297}" srcOrd="0" destOrd="0" presId="urn:microsoft.com/office/officeart/2005/8/layout/hProcess10"/>
    <dgm:cxn modelId="{00E79AEE-9134-4CC0-97CE-4EC36A4D421D}" type="presParOf" srcId="{5B4CE0F8-2F68-4759-B17B-897A6B24658C}" destId="{0E629A47-A4D0-4C5A-AF6D-465E73D1731D}" srcOrd="2" destOrd="0" presId="urn:microsoft.com/office/officeart/2005/8/layout/hProcess10"/>
    <dgm:cxn modelId="{D78F229E-76AE-40C0-80E6-A0E749E34E49}" type="presParOf" srcId="{0E629A47-A4D0-4C5A-AF6D-465E73D1731D}" destId="{D4ED5A27-B10B-4A03-A9DB-A803DDA61654}" srcOrd="0" destOrd="0" presId="urn:microsoft.com/office/officeart/2005/8/layout/hProcess10"/>
    <dgm:cxn modelId="{1DB2163B-4777-4688-8495-36C6FD69CB17}" type="presParOf" srcId="{0E629A47-A4D0-4C5A-AF6D-465E73D1731D}" destId="{50AC955F-AA11-46BA-9EAE-0C11257E171E}" srcOrd="1" destOrd="0" presId="urn:microsoft.com/office/officeart/2005/8/layout/hProcess10"/>
    <dgm:cxn modelId="{593FDB2F-D82C-4ED2-A9FE-7D6446AF4D32}" type="presParOf" srcId="{5B4CE0F8-2F68-4759-B17B-897A6B24658C}" destId="{AC20B1CB-4492-4B22-A72B-B0D78686DF6A}" srcOrd="3" destOrd="0" presId="urn:microsoft.com/office/officeart/2005/8/layout/hProcess10"/>
    <dgm:cxn modelId="{7B3063C2-C9CC-413B-91FA-BCA2755AA1E9}" type="presParOf" srcId="{AC20B1CB-4492-4B22-A72B-B0D78686DF6A}" destId="{F8885E3A-51FA-4737-98AE-8E2B913C4182}" srcOrd="0" destOrd="0" presId="urn:microsoft.com/office/officeart/2005/8/layout/hProcess10"/>
    <dgm:cxn modelId="{AA14C3AD-6B15-4F36-9888-49FA3678EC3A}" type="presParOf" srcId="{5B4CE0F8-2F68-4759-B17B-897A6B24658C}" destId="{A1E41CE0-6B70-4E2C-90A6-D0E866522F56}" srcOrd="4" destOrd="0" presId="urn:microsoft.com/office/officeart/2005/8/layout/hProcess10"/>
    <dgm:cxn modelId="{F9E89BC3-FCA8-4CA0-8944-665D2187B768}" type="presParOf" srcId="{A1E41CE0-6B70-4E2C-90A6-D0E866522F56}" destId="{DE849C98-0608-4E08-BCDD-5EE541A27E15}" srcOrd="0" destOrd="0" presId="urn:microsoft.com/office/officeart/2005/8/layout/hProcess10"/>
    <dgm:cxn modelId="{C797058C-BA77-49CB-ACEB-30BAEF6DC5FF}" type="presParOf" srcId="{A1E41CE0-6B70-4E2C-90A6-D0E866522F56}" destId="{A646C06A-565E-45DA-9DB4-D94D12E490F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82D73-6D75-4D95-BD29-59BCB45677A8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7870D46-A872-48A2-8BBA-2B703EA4CD5F}">
      <dgm:prSet/>
      <dgm:spPr/>
      <dgm:t>
        <a:bodyPr/>
        <a:lstStyle/>
        <a:p>
          <a:r>
            <a:rPr lang="en-GB" dirty="0"/>
            <a:t>Two Thirds Full</a:t>
          </a:r>
        </a:p>
      </dgm:t>
    </dgm:pt>
    <dgm:pt modelId="{9CF5BC3B-C660-41F9-9C17-90D9425C2506}" type="par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F269FE-EEBE-4110-8297-50846CBFCEAF}" type="sib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B861768-5FF7-4565-B298-411B20DCB72E}">
      <dgm:prSet/>
      <dgm:spPr/>
      <dgm:t>
        <a:bodyPr/>
        <a:lstStyle/>
        <a:p>
          <a:r>
            <a:rPr lang="en-GB" dirty="0"/>
            <a:t>One third stomach empty</a:t>
          </a:r>
        </a:p>
      </dgm:t>
    </dgm:pt>
    <dgm:pt modelId="{19F51111-0C4C-4976-87D7-F7B78EE34885}" type="parTrans" cxnId="{7D0117CA-602C-4D1B-8E31-B71CB44E67EE}">
      <dgm:prSet/>
      <dgm:spPr/>
      <dgm:t>
        <a:bodyPr/>
        <a:lstStyle/>
        <a:p>
          <a:endParaRPr lang="en-GB"/>
        </a:p>
      </dgm:t>
    </dgm:pt>
    <dgm:pt modelId="{66B1F66C-5A71-4D65-B3AF-EC1F0DA475F4}" type="sibTrans" cxnId="{7D0117CA-602C-4D1B-8E31-B71CB44E67EE}">
      <dgm:prSet/>
      <dgm:spPr/>
      <dgm:t>
        <a:bodyPr/>
        <a:lstStyle/>
        <a:p>
          <a:endParaRPr lang="en-GB"/>
        </a:p>
      </dgm:t>
    </dgm:pt>
    <dgm:pt modelId="{B89DC92F-07CC-4806-B205-C757B57BE906}">
      <dgm:prSet/>
      <dgm:spPr/>
      <dgm:t>
        <a:bodyPr/>
        <a:lstStyle/>
        <a:p>
          <a:r>
            <a:rPr lang="en-GB" dirty="0"/>
            <a:t>Reduce, Re-use, Recycle</a:t>
          </a:r>
        </a:p>
      </dgm:t>
    </dgm:pt>
    <dgm:pt modelId="{F17F0E0F-4259-4AC2-852B-E0ABA978B406}" type="parTrans" cxnId="{F5C51033-2AEE-40A7-BAFB-799450755C36}">
      <dgm:prSet/>
      <dgm:spPr/>
      <dgm:t>
        <a:bodyPr/>
        <a:lstStyle/>
        <a:p>
          <a:endParaRPr lang="en-GB"/>
        </a:p>
      </dgm:t>
    </dgm:pt>
    <dgm:pt modelId="{16A74968-A7D9-4F63-8C20-9CBF25096E5A}" type="sibTrans" cxnId="{F5C51033-2AEE-40A7-BAFB-799450755C36}">
      <dgm:prSet/>
      <dgm:spPr/>
      <dgm:t>
        <a:bodyPr/>
        <a:lstStyle/>
        <a:p>
          <a:endParaRPr lang="en-GB"/>
        </a:p>
      </dgm:t>
    </dgm:pt>
    <dgm:pt modelId="{6EB3190A-73E8-4274-AD3B-454CC9943968}">
      <dgm:prSet/>
      <dgm:spPr/>
      <dgm:t>
        <a:bodyPr/>
        <a:lstStyle/>
        <a:p>
          <a:r>
            <a:rPr lang="en-GB" dirty="0"/>
            <a:t>Prophet (PBUH) would mend his sandals, patch his garments</a:t>
          </a:r>
        </a:p>
      </dgm:t>
    </dgm:pt>
    <dgm:pt modelId="{810B6204-F79F-4428-9763-5F5DC0FE5F18}" type="parTrans" cxnId="{D946EE44-B549-43A8-9D24-7B3534EFB5DD}">
      <dgm:prSet/>
      <dgm:spPr/>
      <dgm:t>
        <a:bodyPr/>
        <a:lstStyle/>
        <a:p>
          <a:endParaRPr lang="en-GB"/>
        </a:p>
      </dgm:t>
    </dgm:pt>
    <dgm:pt modelId="{9EF246DF-34B2-4705-8B22-1B1A7928F6E3}" type="sibTrans" cxnId="{D946EE44-B549-43A8-9D24-7B3534EFB5DD}">
      <dgm:prSet/>
      <dgm:spPr/>
      <dgm:t>
        <a:bodyPr/>
        <a:lstStyle/>
        <a:p>
          <a:endParaRPr lang="en-GB"/>
        </a:p>
      </dgm:t>
    </dgm:pt>
    <dgm:pt modelId="{6E9CB2F0-985F-4D03-B83E-D38F9B253A62}" type="pres">
      <dgm:prSet presAssocID="{5FD82D73-6D75-4D95-BD29-59BCB45677A8}" presName="diagram" presStyleCnt="0">
        <dgm:presLayoutVars>
          <dgm:dir/>
          <dgm:animLvl val="lvl"/>
          <dgm:resizeHandles val="exact"/>
        </dgm:presLayoutVars>
      </dgm:prSet>
      <dgm:spPr/>
    </dgm:pt>
    <dgm:pt modelId="{36C1F1EB-EEFB-4BDA-80CD-75ABA77B9B16}" type="pres">
      <dgm:prSet presAssocID="{27870D46-A872-48A2-8BBA-2B703EA4CD5F}" presName="compNode" presStyleCnt="0"/>
      <dgm:spPr/>
    </dgm:pt>
    <dgm:pt modelId="{38932287-99F1-427F-9B1F-0824DCC95D6F}" type="pres">
      <dgm:prSet presAssocID="{27870D46-A872-48A2-8BBA-2B703EA4CD5F}" presName="childRect" presStyleLbl="bgAcc1" presStyleIdx="0" presStyleCnt="2">
        <dgm:presLayoutVars>
          <dgm:bulletEnabled val="1"/>
        </dgm:presLayoutVars>
      </dgm:prSet>
      <dgm:spPr/>
    </dgm:pt>
    <dgm:pt modelId="{2116DF3F-0B36-4E5D-9B3C-84068359633C}" type="pres">
      <dgm:prSet presAssocID="{27870D46-A872-48A2-8BBA-2B703EA4CD5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44A6B7-40D7-4D7F-A0CB-564FF2286B61}" type="pres">
      <dgm:prSet presAssocID="{27870D46-A872-48A2-8BBA-2B703EA4CD5F}" presName="parentRect" presStyleLbl="alignNode1" presStyleIdx="0" presStyleCnt="2"/>
      <dgm:spPr/>
    </dgm:pt>
    <dgm:pt modelId="{6F9AD6E4-FE37-4198-A372-70B8D83EB702}" type="pres">
      <dgm:prSet presAssocID="{27870D46-A872-48A2-8BBA-2B703EA4CD5F}" presName="adorn" presStyleLbl="fgAccFollowNode1" presStyleIdx="0" presStyleCnt="2"/>
      <dgm:spPr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156" t="-375" r="-53844" b="375"/>
          </a:stretch>
        </a:blipFill>
      </dgm:spPr>
    </dgm:pt>
    <dgm:pt modelId="{070E8507-4812-4D8B-8FC1-1E90F4C3C333}" type="pres">
      <dgm:prSet presAssocID="{53F269FE-EEBE-4110-8297-50846CBFCEAF}" presName="sibTrans" presStyleLbl="sibTrans2D1" presStyleIdx="0" presStyleCnt="0"/>
      <dgm:spPr/>
    </dgm:pt>
    <dgm:pt modelId="{F6F235C5-BEAF-4B16-A043-E01581E0139F}" type="pres">
      <dgm:prSet presAssocID="{B89DC92F-07CC-4806-B205-C757B57BE906}" presName="compNode" presStyleCnt="0"/>
      <dgm:spPr/>
    </dgm:pt>
    <dgm:pt modelId="{7722CFBB-3AD6-4A35-AD00-05AD406B758A}" type="pres">
      <dgm:prSet presAssocID="{B89DC92F-07CC-4806-B205-C757B57BE906}" presName="childRect" presStyleLbl="bgAcc1" presStyleIdx="1" presStyleCnt="2">
        <dgm:presLayoutVars>
          <dgm:bulletEnabled val="1"/>
        </dgm:presLayoutVars>
      </dgm:prSet>
      <dgm:spPr/>
    </dgm:pt>
    <dgm:pt modelId="{709902C9-864C-4463-9945-7B253824A9BB}" type="pres">
      <dgm:prSet presAssocID="{B89DC92F-07CC-4806-B205-C757B57BE90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0DF0201-F4E8-47B4-959C-5568C8890F9A}" type="pres">
      <dgm:prSet presAssocID="{B89DC92F-07CC-4806-B205-C757B57BE906}" presName="parentRect" presStyleLbl="alignNode1" presStyleIdx="1" presStyleCnt="2"/>
      <dgm:spPr/>
    </dgm:pt>
    <dgm:pt modelId="{2586AD7A-6C07-48C2-8C4B-354448C05DEF}" type="pres">
      <dgm:prSet presAssocID="{B89DC92F-07CC-4806-B205-C757B57BE906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7FF6618-9797-424C-B63C-E21DDB310FC1}" srcId="{5FD82D73-6D75-4D95-BD29-59BCB45677A8}" destId="{27870D46-A872-48A2-8BBA-2B703EA4CD5F}" srcOrd="0" destOrd="0" parTransId="{9CF5BC3B-C660-41F9-9C17-90D9425C2506}" sibTransId="{53F269FE-EEBE-4110-8297-50846CBFCEAF}"/>
    <dgm:cxn modelId="{F5C51033-2AEE-40A7-BAFB-799450755C36}" srcId="{5FD82D73-6D75-4D95-BD29-59BCB45677A8}" destId="{B89DC92F-07CC-4806-B205-C757B57BE906}" srcOrd="1" destOrd="0" parTransId="{F17F0E0F-4259-4AC2-852B-E0ABA978B406}" sibTransId="{16A74968-A7D9-4F63-8C20-9CBF25096E5A}"/>
    <dgm:cxn modelId="{DB974339-3E72-400A-B6DA-9AFD5BDE7229}" type="presOf" srcId="{5FD82D73-6D75-4D95-BD29-59BCB45677A8}" destId="{6E9CB2F0-985F-4D03-B83E-D38F9B253A62}" srcOrd="0" destOrd="0" presId="urn:microsoft.com/office/officeart/2005/8/layout/bList2"/>
    <dgm:cxn modelId="{4EF9495B-9AD9-4082-9ACF-074C5CE5A7BF}" type="presOf" srcId="{B89DC92F-07CC-4806-B205-C757B57BE906}" destId="{B0DF0201-F4E8-47B4-959C-5568C8890F9A}" srcOrd="1" destOrd="0" presId="urn:microsoft.com/office/officeart/2005/8/layout/bList2"/>
    <dgm:cxn modelId="{D946EE44-B549-43A8-9D24-7B3534EFB5DD}" srcId="{B89DC92F-07CC-4806-B205-C757B57BE906}" destId="{6EB3190A-73E8-4274-AD3B-454CC9943968}" srcOrd="0" destOrd="0" parTransId="{810B6204-F79F-4428-9763-5F5DC0FE5F18}" sibTransId="{9EF246DF-34B2-4705-8B22-1B1A7928F6E3}"/>
    <dgm:cxn modelId="{99FFED7D-295A-4A78-B316-F3C29B9235AB}" type="presOf" srcId="{27870D46-A872-48A2-8BBA-2B703EA4CD5F}" destId="{0144A6B7-40D7-4D7F-A0CB-564FF2286B61}" srcOrd="1" destOrd="0" presId="urn:microsoft.com/office/officeart/2005/8/layout/bList2"/>
    <dgm:cxn modelId="{5A494791-2810-447D-A117-8A32C4176B29}" type="presOf" srcId="{53F269FE-EEBE-4110-8297-50846CBFCEAF}" destId="{070E8507-4812-4D8B-8FC1-1E90F4C3C333}" srcOrd="0" destOrd="0" presId="urn:microsoft.com/office/officeart/2005/8/layout/bList2"/>
    <dgm:cxn modelId="{DC9BADBD-47F4-4DE4-999C-1A8ED1D33760}" type="presOf" srcId="{8B861768-5FF7-4565-B298-411B20DCB72E}" destId="{38932287-99F1-427F-9B1F-0824DCC95D6F}" srcOrd="0" destOrd="0" presId="urn:microsoft.com/office/officeart/2005/8/layout/bList2"/>
    <dgm:cxn modelId="{7D0117CA-602C-4D1B-8E31-B71CB44E67EE}" srcId="{27870D46-A872-48A2-8BBA-2B703EA4CD5F}" destId="{8B861768-5FF7-4565-B298-411B20DCB72E}" srcOrd="0" destOrd="0" parTransId="{19F51111-0C4C-4976-87D7-F7B78EE34885}" sibTransId="{66B1F66C-5A71-4D65-B3AF-EC1F0DA475F4}"/>
    <dgm:cxn modelId="{A8293DDC-60D3-4071-A550-4CE91454F3D4}" type="presOf" srcId="{6EB3190A-73E8-4274-AD3B-454CC9943968}" destId="{7722CFBB-3AD6-4A35-AD00-05AD406B758A}" srcOrd="0" destOrd="0" presId="urn:microsoft.com/office/officeart/2005/8/layout/bList2"/>
    <dgm:cxn modelId="{ECD5BEDF-3B8E-4092-9256-1CE83C7CFEDA}" type="presOf" srcId="{27870D46-A872-48A2-8BBA-2B703EA4CD5F}" destId="{2116DF3F-0B36-4E5D-9B3C-84068359633C}" srcOrd="0" destOrd="0" presId="urn:microsoft.com/office/officeart/2005/8/layout/bList2"/>
    <dgm:cxn modelId="{91D2F3F3-BF0E-44A3-B4B6-B7D52AEDBE9B}" type="presOf" srcId="{B89DC92F-07CC-4806-B205-C757B57BE906}" destId="{709902C9-864C-4463-9945-7B253824A9BB}" srcOrd="0" destOrd="0" presId="urn:microsoft.com/office/officeart/2005/8/layout/bList2"/>
    <dgm:cxn modelId="{81ABB59A-EAF1-49B0-90DE-A86BBCEF4F7D}" type="presParOf" srcId="{6E9CB2F0-985F-4D03-B83E-D38F9B253A62}" destId="{36C1F1EB-EEFB-4BDA-80CD-75ABA77B9B16}" srcOrd="0" destOrd="0" presId="urn:microsoft.com/office/officeart/2005/8/layout/bList2"/>
    <dgm:cxn modelId="{778BC0AF-6C98-4DC0-975E-03B7C127D7A0}" type="presParOf" srcId="{36C1F1EB-EEFB-4BDA-80CD-75ABA77B9B16}" destId="{38932287-99F1-427F-9B1F-0824DCC95D6F}" srcOrd="0" destOrd="0" presId="urn:microsoft.com/office/officeart/2005/8/layout/bList2"/>
    <dgm:cxn modelId="{6023CB2F-0687-4403-B0DF-3456DD4BB056}" type="presParOf" srcId="{36C1F1EB-EEFB-4BDA-80CD-75ABA77B9B16}" destId="{2116DF3F-0B36-4E5D-9B3C-84068359633C}" srcOrd="1" destOrd="0" presId="urn:microsoft.com/office/officeart/2005/8/layout/bList2"/>
    <dgm:cxn modelId="{D8A717A6-4566-4DCE-980C-F7F94C44780F}" type="presParOf" srcId="{36C1F1EB-EEFB-4BDA-80CD-75ABA77B9B16}" destId="{0144A6B7-40D7-4D7F-A0CB-564FF2286B61}" srcOrd="2" destOrd="0" presId="urn:microsoft.com/office/officeart/2005/8/layout/bList2"/>
    <dgm:cxn modelId="{A3BA1666-393E-4DDA-B7EC-D8C1741BF170}" type="presParOf" srcId="{36C1F1EB-EEFB-4BDA-80CD-75ABA77B9B16}" destId="{6F9AD6E4-FE37-4198-A372-70B8D83EB702}" srcOrd="3" destOrd="0" presId="urn:microsoft.com/office/officeart/2005/8/layout/bList2"/>
    <dgm:cxn modelId="{3DD114E0-5EAB-4D04-A8D7-20A76421BF75}" type="presParOf" srcId="{6E9CB2F0-985F-4D03-B83E-D38F9B253A62}" destId="{070E8507-4812-4D8B-8FC1-1E90F4C3C333}" srcOrd="1" destOrd="0" presId="urn:microsoft.com/office/officeart/2005/8/layout/bList2"/>
    <dgm:cxn modelId="{588E3F64-6D7B-4C5A-9306-0867AAA098BB}" type="presParOf" srcId="{6E9CB2F0-985F-4D03-B83E-D38F9B253A62}" destId="{F6F235C5-BEAF-4B16-A043-E01581E0139F}" srcOrd="2" destOrd="0" presId="urn:microsoft.com/office/officeart/2005/8/layout/bList2"/>
    <dgm:cxn modelId="{DB2138A3-CF8C-42E6-950D-76A8A6C15B56}" type="presParOf" srcId="{F6F235C5-BEAF-4B16-A043-E01581E0139F}" destId="{7722CFBB-3AD6-4A35-AD00-05AD406B758A}" srcOrd="0" destOrd="0" presId="urn:microsoft.com/office/officeart/2005/8/layout/bList2"/>
    <dgm:cxn modelId="{0C60995C-CF57-4A7A-A1AC-3BC577682D02}" type="presParOf" srcId="{F6F235C5-BEAF-4B16-A043-E01581E0139F}" destId="{709902C9-864C-4463-9945-7B253824A9BB}" srcOrd="1" destOrd="0" presId="urn:microsoft.com/office/officeart/2005/8/layout/bList2"/>
    <dgm:cxn modelId="{1D7741AC-694F-4AA3-95C4-6E0F1A8EF5EE}" type="presParOf" srcId="{F6F235C5-BEAF-4B16-A043-E01581E0139F}" destId="{B0DF0201-F4E8-47B4-959C-5568C8890F9A}" srcOrd="2" destOrd="0" presId="urn:microsoft.com/office/officeart/2005/8/layout/bList2"/>
    <dgm:cxn modelId="{79A96E46-0CD5-4A73-9B3D-072D31F0935A}" type="presParOf" srcId="{F6F235C5-BEAF-4B16-A043-E01581E0139F}" destId="{2586AD7A-6C07-48C2-8C4B-354448C05DE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82D73-6D75-4D95-BD29-59BCB45677A8}" type="doc">
      <dgm:prSet loTypeId="urn:microsoft.com/office/officeart/2005/8/layout/hList7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7870D46-A872-48A2-8BBA-2B703EA4CD5F}">
      <dgm:prSet/>
      <dgm:spPr/>
      <dgm:t>
        <a:bodyPr/>
        <a:lstStyle/>
        <a:p>
          <a:r>
            <a:rPr lang="en-GB" b="0" i="1" dirty="0"/>
            <a:t>“There is none amongst the Muslims who plants a tree or sows seeds, and then a bird, or a person or an animal eats from it, but is regarded as a charitable gift”.</a:t>
          </a:r>
          <a:endParaRPr lang="en-GB" dirty="0"/>
        </a:p>
      </dgm:t>
    </dgm:pt>
    <dgm:pt modelId="{9CF5BC3B-C660-41F9-9C17-90D9425C2506}" type="par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F269FE-EEBE-4110-8297-50846CBFCEAF}" type="sib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3A18B41-39AD-43BE-9CBC-DD2D0900D9BC}">
      <dgm:prSet/>
      <dgm:spPr/>
      <dgm:t>
        <a:bodyPr/>
        <a:lstStyle/>
        <a:p>
          <a:r>
            <a:rPr lang="en-GB" dirty="0"/>
            <a:t>Direct Impact – birds, animals, humankind benefit from </a:t>
          </a:r>
          <a:r>
            <a:rPr lang="en-GB" b="0" i="0" dirty="0"/>
            <a:t>branches, barks, leaves and fruits.</a:t>
          </a:r>
          <a:endParaRPr lang="en-GB" dirty="0"/>
        </a:p>
      </dgm:t>
    </dgm:pt>
    <dgm:pt modelId="{9C8E82E6-82D4-4ED2-8E8A-C341CA4D0D39}" type="parTrans" cxnId="{7649564C-4D3B-410E-B789-8AEA91578001}">
      <dgm:prSet/>
      <dgm:spPr/>
      <dgm:t>
        <a:bodyPr/>
        <a:lstStyle/>
        <a:p>
          <a:endParaRPr lang="en-GB"/>
        </a:p>
      </dgm:t>
    </dgm:pt>
    <dgm:pt modelId="{E387D103-E0B4-4522-9E63-BFB4C57192C1}" type="sibTrans" cxnId="{7649564C-4D3B-410E-B789-8AEA91578001}">
      <dgm:prSet/>
      <dgm:spPr/>
      <dgm:t>
        <a:bodyPr/>
        <a:lstStyle/>
        <a:p>
          <a:endParaRPr lang="en-GB"/>
        </a:p>
      </dgm:t>
    </dgm:pt>
    <dgm:pt modelId="{51C16412-6F7B-42AE-95CA-57D539A33C7E}">
      <dgm:prSet/>
      <dgm:spPr/>
      <dgm:t>
        <a:bodyPr/>
        <a:lstStyle/>
        <a:p>
          <a:r>
            <a:rPr lang="en-GB" dirty="0"/>
            <a:t>Indirect Impact – Preservation of Earth, caring for the environment</a:t>
          </a:r>
        </a:p>
      </dgm:t>
    </dgm:pt>
    <dgm:pt modelId="{624998C2-8D46-468D-B6A7-02CCD3399606}" type="parTrans" cxnId="{4235822E-6BDB-4B88-997A-5FD25B856853}">
      <dgm:prSet/>
      <dgm:spPr/>
      <dgm:t>
        <a:bodyPr/>
        <a:lstStyle/>
        <a:p>
          <a:endParaRPr lang="en-GB"/>
        </a:p>
      </dgm:t>
    </dgm:pt>
    <dgm:pt modelId="{D40ACEB3-46E6-4C86-A7B7-8B13AA8BB4FD}" type="sibTrans" cxnId="{4235822E-6BDB-4B88-997A-5FD25B856853}">
      <dgm:prSet/>
      <dgm:spPr/>
      <dgm:t>
        <a:bodyPr/>
        <a:lstStyle/>
        <a:p>
          <a:endParaRPr lang="en-GB"/>
        </a:p>
      </dgm:t>
    </dgm:pt>
    <dgm:pt modelId="{4FC78BA4-79F5-47FC-A8BF-B1A84CCE58CD}" type="pres">
      <dgm:prSet presAssocID="{5FD82D73-6D75-4D95-BD29-59BCB45677A8}" presName="Name0" presStyleCnt="0">
        <dgm:presLayoutVars>
          <dgm:dir/>
          <dgm:resizeHandles val="exact"/>
        </dgm:presLayoutVars>
      </dgm:prSet>
      <dgm:spPr/>
    </dgm:pt>
    <dgm:pt modelId="{3D526B43-1D47-4817-8D47-E0773D6933E0}" type="pres">
      <dgm:prSet presAssocID="{5FD82D73-6D75-4D95-BD29-59BCB45677A8}" presName="fgShape" presStyleLbl="fgShp" presStyleIdx="0" presStyleCnt="1"/>
      <dgm:spPr/>
    </dgm:pt>
    <dgm:pt modelId="{18AB90E7-CA73-4065-AF72-32B9A03EA401}" type="pres">
      <dgm:prSet presAssocID="{5FD82D73-6D75-4D95-BD29-59BCB45677A8}" presName="linComp" presStyleCnt="0"/>
      <dgm:spPr/>
    </dgm:pt>
    <dgm:pt modelId="{DA910B5C-7426-4513-8B91-0FFB61A5AEA1}" type="pres">
      <dgm:prSet presAssocID="{27870D46-A872-48A2-8BBA-2B703EA4CD5F}" presName="compNode" presStyleCnt="0"/>
      <dgm:spPr/>
    </dgm:pt>
    <dgm:pt modelId="{593C6AEC-731D-45F8-84DD-1D4BE2DB7D59}" type="pres">
      <dgm:prSet presAssocID="{27870D46-A872-48A2-8BBA-2B703EA4CD5F}" presName="bkgdShape" presStyleLbl="node1" presStyleIdx="0" presStyleCnt="3"/>
      <dgm:spPr/>
    </dgm:pt>
    <dgm:pt modelId="{65B4DE12-A6EF-422C-AFB5-6E615B8AB483}" type="pres">
      <dgm:prSet presAssocID="{27870D46-A872-48A2-8BBA-2B703EA4CD5F}" presName="nodeTx" presStyleLbl="node1" presStyleIdx="0" presStyleCnt="3">
        <dgm:presLayoutVars>
          <dgm:bulletEnabled val="1"/>
        </dgm:presLayoutVars>
      </dgm:prSet>
      <dgm:spPr/>
    </dgm:pt>
    <dgm:pt modelId="{20CA1077-97D2-4FE2-8DE4-F4E4E13C854B}" type="pres">
      <dgm:prSet presAssocID="{27870D46-A872-48A2-8BBA-2B703EA4CD5F}" presName="invisiNode" presStyleLbl="node1" presStyleIdx="0" presStyleCnt="3"/>
      <dgm:spPr/>
    </dgm:pt>
    <dgm:pt modelId="{400EABC7-B65C-4701-8F80-DE569B892E64}" type="pres">
      <dgm:prSet presAssocID="{27870D46-A872-48A2-8BBA-2B703EA4CD5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</dgm:spPr>
    </dgm:pt>
    <dgm:pt modelId="{FA276DB2-FF16-49B8-8E7E-42AAB3F8E8B1}" type="pres">
      <dgm:prSet presAssocID="{53F269FE-EEBE-4110-8297-50846CBFCEAF}" presName="sibTrans" presStyleLbl="sibTrans2D1" presStyleIdx="0" presStyleCnt="0"/>
      <dgm:spPr/>
    </dgm:pt>
    <dgm:pt modelId="{925A7A23-B7C6-4F2E-B742-7662117FC5E9}" type="pres">
      <dgm:prSet presAssocID="{E3A18B41-39AD-43BE-9CBC-DD2D0900D9BC}" presName="compNode" presStyleCnt="0"/>
      <dgm:spPr/>
    </dgm:pt>
    <dgm:pt modelId="{AB97A5F0-93DE-41F5-9DD7-28D87662216D}" type="pres">
      <dgm:prSet presAssocID="{E3A18B41-39AD-43BE-9CBC-DD2D0900D9BC}" presName="bkgdShape" presStyleLbl="node1" presStyleIdx="1" presStyleCnt="3"/>
      <dgm:spPr/>
    </dgm:pt>
    <dgm:pt modelId="{198AACD6-BB2C-49FE-9A21-F3F5F52230B2}" type="pres">
      <dgm:prSet presAssocID="{E3A18B41-39AD-43BE-9CBC-DD2D0900D9BC}" presName="nodeTx" presStyleLbl="node1" presStyleIdx="1" presStyleCnt="3">
        <dgm:presLayoutVars>
          <dgm:bulletEnabled val="1"/>
        </dgm:presLayoutVars>
      </dgm:prSet>
      <dgm:spPr/>
    </dgm:pt>
    <dgm:pt modelId="{E3889B31-A7C9-4B17-AC46-87B21D4EF84A}" type="pres">
      <dgm:prSet presAssocID="{E3A18B41-39AD-43BE-9CBC-DD2D0900D9BC}" presName="invisiNode" presStyleLbl="node1" presStyleIdx="1" presStyleCnt="3"/>
      <dgm:spPr/>
    </dgm:pt>
    <dgm:pt modelId="{305FFAD8-64B7-409F-8EEB-4CFCE48435E9}" type="pres">
      <dgm:prSet presAssocID="{E3A18B41-39AD-43BE-9CBC-DD2D0900D9BC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B174116-6CB6-4AA3-8046-97D77F7CE21C}" type="pres">
      <dgm:prSet presAssocID="{E387D103-E0B4-4522-9E63-BFB4C57192C1}" presName="sibTrans" presStyleLbl="sibTrans2D1" presStyleIdx="0" presStyleCnt="0"/>
      <dgm:spPr/>
    </dgm:pt>
    <dgm:pt modelId="{611B436E-5F68-4472-839C-5B40EC5D4545}" type="pres">
      <dgm:prSet presAssocID="{51C16412-6F7B-42AE-95CA-57D539A33C7E}" presName="compNode" presStyleCnt="0"/>
      <dgm:spPr/>
    </dgm:pt>
    <dgm:pt modelId="{6940D4C4-E3C6-4863-B252-0DE7EB696FAF}" type="pres">
      <dgm:prSet presAssocID="{51C16412-6F7B-42AE-95CA-57D539A33C7E}" presName="bkgdShape" presStyleLbl="node1" presStyleIdx="2" presStyleCnt="3"/>
      <dgm:spPr/>
    </dgm:pt>
    <dgm:pt modelId="{C9236AFA-80C5-4297-B451-5E83156B49FD}" type="pres">
      <dgm:prSet presAssocID="{51C16412-6F7B-42AE-95CA-57D539A33C7E}" presName="nodeTx" presStyleLbl="node1" presStyleIdx="2" presStyleCnt="3">
        <dgm:presLayoutVars>
          <dgm:bulletEnabled val="1"/>
        </dgm:presLayoutVars>
      </dgm:prSet>
      <dgm:spPr/>
    </dgm:pt>
    <dgm:pt modelId="{6FD676CD-99E4-4F58-8E3B-3822E5A817DE}" type="pres">
      <dgm:prSet presAssocID="{51C16412-6F7B-42AE-95CA-57D539A33C7E}" presName="invisiNode" presStyleLbl="node1" presStyleIdx="2" presStyleCnt="3"/>
      <dgm:spPr/>
    </dgm:pt>
    <dgm:pt modelId="{F2A15855-7496-48D3-8B9F-6980A5ACB447}" type="pres">
      <dgm:prSet presAssocID="{51C16412-6F7B-42AE-95CA-57D539A33C7E}" presName="imagNod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7FF6618-9797-424C-B63C-E21DDB310FC1}" srcId="{5FD82D73-6D75-4D95-BD29-59BCB45677A8}" destId="{27870D46-A872-48A2-8BBA-2B703EA4CD5F}" srcOrd="0" destOrd="0" parTransId="{9CF5BC3B-C660-41F9-9C17-90D9425C2506}" sibTransId="{53F269FE-EEBE-4110-8297-50846CBFCEAF}"/>
    <dgm:cxn modelId="{8B26C71F-4D23-4A4D-B74A-D90B99050EEB}" type="presOf" srcId="{E3A18B41-39AD-43BE-9CBC-DD2D0900D9BC}" destId="{198AACD6-BB2C-49FE-9A21-F3F5F52230B2}" srcOrd="1" destOrd="0" presId="urn:microsoft.com/office/officeart/2005/8/layout/hList7"/>
    <dgm:cxn modelId="{5795EA23-C317-40C2-A7F8-64EFD70F1E2D}" type="presOf" srcId="{27870D46-A872-48A2-8BBA-2B703EA4CD5F}" destId="{65B4DE12-A6EF-422C-AFB5-6E615B8AB483}" srcOrd="1" destOrd="0" presId="urn:microsoft.com/office/officeart/2005/8/layout/hList7"/>
    <dgm:cxn modelId="{A4209E28-9595-4166-8272-FC71E1C000F1}" type="presOf" srcId="{E387D103-E0B4-4522-9E63-BFB4C57192C1}" destId="{3B174116-6CB6-4AA3-8046-97D77F7CE21C}" srcOrd="0" destOrd="0" presId="urn:microsoft.com/office/officeart/2005/8/layout/hList7"/>
    <dgm:cxn modelId="{86E2CE28-27B4-4B33-B101-C6FF786524C2}" type="presOf" srcId="{53F269FE-EEBE-4110-8297-50846CBFCEAF}" destId="{FA276DB2-FF16-49B8-8E7E-42AAB3F8E8B1}" srcOrd="0" destOrd="0" presId="urn:microsoft.com/office/officeart/2005/8/layout/hList7"/>
    <dgm:cxn modelId="{4235822E-6BDB-4B88-997A-5FD25B856853}" srcId="{5FD82D73-6D75-4D95-BD29-59BCB45677A8}" destId="{51C16412-6F7B-42AE-95CA-57D539A33C7E}" srcOrd="2" destOrd="0" parTransId="{624998C2-8D46-468D-B6A7-02CCD3399606}" sibTransId="{D40ACEB3-46E6-4C86-A7B7-8B13AA8BB4FD}"/>
    <dgm:cxn modelId="{A5AB503A-73A8-47F6-94AF-85E040EF4C1A}" type="presOf" srcId="{E3A18B41-39AD-43BE-9CBC-DD2D0900D9BC}" destId="{AB97A5F0-93DE-41F5-9DD7-28D87662216D}" srcOrd="0" destOrd="0" presId="urn:microsoft.com/office/officeart/2005/8/layout/hList7"/>
    <dgm:cxn modelId="{4BD6694B-6CF8-4476-9CDD-6D86FE337D8C}" type="presOf" srcId="{27870D46-A872-48A2-8BBA-2B703EA4CD5F}" destId="{593C6AEC-731D-45F8-84DD-1D4BE2DB7D59}" srcOrd="0" destOrd="0" presId="urn:microsoft.com/office/officeart/2005/8/layout/hList7"/>
    <dgm:cxn modelId="{7649564C-4D3B-410E-B789-8AEA91578001}" srcId="{5FD82D73-6D75-4D95-BD29-59BCB45677A8}" destId="{E3A18B41-39AD-43BE-9CBC-DD2D0900D9BC}" srcOrd="1" destOrd="0" parTransId="{9C8E82E6-82D4-4ED2-8E8A-C341CA4D0D39}" sibTransId="{E387D103-E0B4-4522-9E63-BFB4C57192C1}"/>
    <dgm:cxn modelId="{201F5791-6C0E-47E0-95E7-14D1609F17B9}" type="presOf" srcId="{5FD82D73-6D75-4D95-BD29-59BCB45677A8}" destId="{4FC78BA4-79F5-47FC-A8BF-B1A84CCE58CD}" srcOrd="0" destOrd="0" presId="urn:microsoft.com/office/officeart/2005/8/layout/hList7"/>
    <dgm:cxn modelId="{FCED7292-64DB-41F8-A4B7-9E92AA6519F1}" type="presOf" srcId="{51C16412-6F7B-42AE-95CA-57D539A33C7E}" destId="{6940D4C4-E3C6-4863-B252-0DE7EB696FAF}" srcOrd="0" destOrd="0" presId="urn:microsoft.com/office/officeart/2005/8/layout/hList7"/>
    <dgm:cxn modelId="{A78611ED-56E8-4A6B-B248-9D6B723244F5}" type="presOf" srcId="{51C16412-6F7B-42AE-95CA-57D539A33C7E}" destId="{C9236AFA-80C5-4297-B451-5E83156B49FD}" srcOrd="1" destOrd="0" presId="urn:microsoft.com/office/officeart/2005/8/layout/hList7"/>
    <dgm:cxn modelId="{7154D4E4-C457-47C6-A253-355CD22B1B2C}" type="presParOf" srcId="{4FC78BA4-79F5-47FC-A8BF-B1A84CCE58CD}" destId="{3D526B43-1D47-4817-8D47-E0773D6933E0}" srcOrd="0" destOrd="0" presId="urn:microsoft.com/office/officeart/2005/8/layout/hList7"/>
    <dgm:cxn modelId="{8C9ADA8A-46A7-4FD1-9E0F-C13284DBE813}" type="presParOf" srcId="{4FC78BA4-79F5-47FC-A8BF-B1A84CCE58CD}" destId="{18AB90E7-CA73-4065-AF72-32B9A03EA401}" srcOrd="1" destOrd="0" presId="urn:microsoft.com/office/officeart/2005/8/layout/hList7"/>
    <dgm:cxn modelId="{01B36033-F9C8-4F04-A5A5-61C95EA69E1D}" type="presParOf" srcId="{18AB90E7-CA73-4065-AF72-32B9A03EA401}" destId="{DA910B5C-7426-4513-8B91-0FFB61A5AEA1}" srcOrd="0" destOrd="0" presId="urn:microsoft.com/office/officeart/2005/8/layout/hList7"/>
    <dgm:cxn modelId="{444BFF57-E727-4E2A-8934-2CA9B83AA94E}" type="presParOf" srcId="{DA910B5C-7426-4513-8B91-0FFB61A5AEA1}" destId="{593C6AEC-731D-45F8-84DD-1D4BE2DB7D59}" srcOrd="0" destOrd="0" presId="urn:microsoft.com/office/officeart/2005/8/layout/hList7"/>
    <dgm:cxn modelId="{D083C7E9-9AD8-4210-9A76-BFE371248124}" type="presParOf" srcId="{DA910B5C-7426-4513-8B91-0FFB61A5AEA1}" destId="{65B4DE12-A6EF-422C-AFB5-6E615B8AB483}" srcOrd="1" destOrd="0" presId="urn:microsoft.com/office/officeart/2005/8/layout/hList7"/>
    <dgm:cxn modelId="{FCC2592E-0519-47FF-B63E-2DC421863B34}" type="presParOf" srcId="{DA910B5C-7426-4513-8B91-0FFB61A5AEA1}" destId="{20CA1077-97D2-4FE2-8DE4-F4E4E13C854B}" srcOrd="2" destOrd="0" presId="urn:microsoft.com/office/officeart/2005/8/layout/hList7"/>
    <dgm:cxn modelId="{F46FFE00-4223-49BE-9EFC-C551F8322DEA}" type="presParOf" srcId="{DA910B5C-7426-4513-8B91-0FFB61A5AEA1}" destId="{400EABC7-B65C-4701-8F80-DE569B892E64}" srcOrd="3" destOrd="0" presId="urn:microsoft.com/office/officeart/2005/8/layout/hList7"/>
    <dgm:cxn modelId="{8CFB4AD5-6EBB-4F5D-B8EC-C0686AB78EF0}" type="presParOf" srcId="{18AB90E7-CA73-4065-AF72-32B9A03EA401}" destId="{FA276DB2-FF16-49B8-8E7E-42AAB3F8E8B1}" srcOrd="1" destOrd="0" presId="urn:microsoft.com/office/officeart/2005/8/layout/hList7"/>
    <dgm:cxn modelId="{478871E2-A7BC-407F-984A-40139221BED9}" type="presParOf" srcId="{18AB90E7-CA73-4065-AF72-32B9A03EA401}" destId="{925A7A23-B7C6-4F2E-B742-7662117FC5E9}" srcOrd="2" destOrd="0" presId="urn:microsoft.com/office/officeart/2005/8/layout/hList7"/>
    <dgm:cxn modelId="{24B72DFB-EBD7-420E-A165-698DDDAFFC38}" type="presParOf" srcId="{925A7A23-B7C6-4F2E-B742-7662117FC5E9}" destId="{AB97A5F0-93DE-41F5-9DD7-28D87662216D}" srcOrd="0" destOrd="0" presId="urn:microsoft.com/office/officeart/2005/8/layout/hList7"/>
    <dgm:cxn modelId="{122A6D3B-1F3A-410F-A344-7E70D286F725}" type="presParOf" srcId="{925A7A23-B7C6-4F2E-B742-7662117FC5E9}" destId="{198AACD6-BB2C-49FE-9A21-F3F5F52230B2}" srcOrd="1" destOrd="0" presId="urn:microsoft.com/office/officeart/2005/8/layout/hList7"/>
    <dgm:cxn modelId="{14CE42D5-B43B-4ABD-8DAB-75F5B9EBB7BF}" type="presParOf" srcId="{925A7A23-B7C6-4F2E-B742-7662117FC5E9}" destId="{E3889B31-A7C9-4B17-AC46-87B21D4EF84A}" srcOrd="2" destOrd="0" presId="urn:microsoft.com/office/officeart/2005/8/layout/hList7"/>
    <dgm:cxn modelId="{747FA6DD-DFEF-4658-872F-AEF44B983D03}" type="presParOf" srcId="{925A7A23-B7C6-4F2E-B742-7662117FC5E9}" destId="{305FFAD8-64B7-409F-8EEB-4CFCE48435E9}" srcOrd="3" destOrd="0" presId="urn:microsoft.com/office/officeart/2005/8/layout/hList7"/>
    <dgm:cxn modelId="{50A4B45A-2130-4DC0-B052-DD0DAF072DC8}" type="presParOf" srcId="{18AB90E7-CA73-4065-AF72-32B9A03EA401}" destId="{3B174116-6CB6-4AA3-8046-97D77F7CE21C}" srcOrd="3" destOrd="0" presId="urn:microsoft.com/office/officeart/2005/8/layout/hList7"/>
    <dgm:cxn modelId="{17D8EEA3-CD54-47B1-A9E0-2CA8B31FBA3D}" type="presParOf" srcId="{18AB90E7-CA73-4065-AF72-32B9A03EA401}" destId="{611B436E-5F68-4472-839C-5B40EC5D4545}" srcOrd="4" destOrd="0" presId="urn:microsoft.com/office/officeart/2005/8/layout/hList7"/>
    <dgm:cxn modelId="{964BA26A-B8ED-4257-A8F8-9FECCBA375DB}" type="presParOf" srcId="{611B436E-5F68-4472-839C-5B40EC5D4545}" destId="{6940D4C4-E3C6-4863-B252-0DE7EB696FAF}" srcOrd="0" destOrd="0" presId="urn:microsoft.com/office/officeart/2005/8/layout/hList7"/>
    <dgm:cxn modelId="{C08B7E09-A51F-4BA9-A604-A86894BB175A}" type="presParOf" srcId="{611B436E-5F68-4472-839C-5B40EC5D4545}" destId="{C9236AFA-80C5-4297-B451-5E83156B49FD}" srcOrd="1" destOrd="0" presId="urn:microsoft.com/office/officeart/2005/8/layout/hList7"/>
    <dgm:cxn modelId="{DF91BB69-D7CA-4216-9149-048008434CF1}" type="presParOf" srcId="{611B436E-5F68-4472-839C-5B40EC5D4545}" destId="{6FD676CD-99E4-4F58-8E3B-3822E5A817DE}" srcOrd="2" destOrd="0" presId="urn:microsoft.com/office/officeart/2005/8/layout/hList7"/>
    <dgm:cxn modelId="{F823C225-D34B-4355-B9E8-FA525C9C5557}" type="presParOf" srcId="{611B436E-5F68-4472-839C-5B40EC5D4545}" destId="{F2A15855-7496-48D3-8B9F-6980A5ACB44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82D73-6D75-4D95-BD29-59BCB45677A8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7870D46-A872-48A2-8BBA-2B703EA4CD5F}">
      <dgm:prSet/>
      <dgm:spPr/>
      <dgm:t>
        <a:bodyPr/>
        <a:lstStyle/>
        <a:p>
          <a:r>
            <a:rPr lang="en-GB" b="0" i="0" dirty="0"/>
            <a:t>It is very important to serve and care for the living beings on Earth - animals included</a:t>
          </a:r>
          <a:endParaRPr lang="en-GB" dirty="0"/>
        </a:p>
      </dgm:t>
    </dgm:pt>
    <dgm:pt modelId="{9CF5BC3B-C660-41F9-9C17-90D9425C2506}" type="par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F269FE-EEBE-4110-8297-50846CBFCEAF}" type="sibTrans" cxnId="{17FF6618-9797-424C-B63C-E21DDB310F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7464DB5-E7BB-4F00-84B3-518669B052B4}">
      <dgm:prSet/>
      <dgm:spPr/>
      <dgm:t>
        <a:bodyPr/>
        <a:lstStyle/>
        <a:p>
          <a:r>
            <a:rPr lang="en-GB" b="0" i="1" dirty="0"/>
            <a:t>“There is a reward for serving any living being” Sahih Al-Bukhari</a:t>
          </a:r>
          <a:endParaRPr lang="en-GB" dirty="0"/>
        </a:p>
      </dgm:t>
    </dgm:pt>
    <dgm:pt modelId="{44CA4589-77A1-4DD2-92FD-0565FD081B3F}" type="parTrans" cxnId="{C96F6D7C-6FEB-4CF4-B753-8089D55634E4}">
      <dgm:prSet/>
      <dgm:spPr/>
      <dgm:t>
        <a:bodyPr/>
        <a:lstStyle/>
        <a:p>
          <a:endParaRPr lang="en-GB"/>
        </a:p>
      </dgm:t>
    </dgm:pt>
    <dgm:pt modelId="{6613AB4F-178A-4AAB-BA4F-DC440866FF26}" type="sibTrans" cxnId="{C96F6D7C-6FEB-4CF4-B753-8089D55634E4}">
      <dgm:prSet/>
      <dgm:spPr/>
      <dgm:t>
        <a:bodyPr/>
        <a:lstStyle/>
        <a:p>
          <a:endParaRPr lang="en-GB"/>
        </a:p>
      </dgm:t>
    </dgm:pt>
    <dgm:pt modelId="{A2DA6885-F790-4D6B-963B-994CADC76C70}" type="pres">
      <dgm:prSet presAssocID="{5FD82D73-6D75-4D95-BD29-59BCB45677A8}" presName="Name0" presStyleCnt="0">
        <dgm:presLayoutVars>
          <dgm:dir/>
          <dgm:resizeHandles val="exact"/>
        </dgm:presLayoutVars>
      </dgm:prSet>
      <dgm:spPr/>
    </dgm:pt>
    <dgm:pt modelId="{633FC113-3E7D-4341-A6FA-FDEBDC05DC23}" type="pres">
      <dgm:prSet presAssocID="{17464DB5-E7BB-4F00-84B3-518669B052B4}" presName="composite" presStyleCnt="0"/>
      <dgm:spPr/>
    </dgm:pt>
    <dgm:pt modelId="{40CE6DFB-0B10-4466-96E8-50595F1E6719}" type="pres">
      <dgm:prSet presAssocID="{17464DB5-E7BB-4F00-84B3-518669B052B4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</dgm:spPr>
    </dgm:pt>
    <dgm:pt modelId="{C79E6FF2-7B2F-4294-B7E1-9023A9470692}" type="pres">
      <dgm:prSet presAssocID="{17464DB5-E7BB-4F00-84B3-518669B052B4}" presName="wedgeRectCallout1" presStyleLbl="node1" presStyleIdx="0" presStyleCnt="2">
        <dgm:presLayoutVars>
          <dgm:bulletEnabled val="1"/>
        </dgm:presLayoutVars>
      </dgm:prSet>
      <dgm:spPr/>
    </dgm:pt>
    <dgm:pt modelId="{C5B21AF6-ED80-4955-8DCA-AA93034F0920}" type="pres">
      <dgm:prSet presAssocID="{6613AB4F-178A-4AAB-BA4F-DC440866FF26}" presName="sibTrans" presStyleCnt="0"/>
      <dgm:spPr/>
    </dgm:pt>
    <dgm:pt modelId="{48E9893B-275F-4CF1-A2F2-44AC63031741}" type="pres">
      <dgm:prSet presAssocID="{27870D46-A872-48A2-8BBA-2B703EA4CD5F}" presName="composite" presStyleCnt="0"/>
      <dgm:spPr/>
    </dgm:pt>
    <dgm:pt modelId="{8DECABD8-8128-4502-BD6F-A9BAF1E7EDB8}" type="pres">
      <dgm:prSet presAssocID="{27870D46-A872-48A2-8BBA-2B703EA4CD5F}" presName="rect1" presStyleLbl="bgImgPlac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</dgm:spPr>
    </dgm:pt>
    <dgm:pt modelId="{DD7CAAA6-9734-433A-B71A-DF4EDD70F04F}" type="pres">
      <dgm:prSet presAssocID="{27870D46-A872-48A2-8BBA-2B703EA4CD5F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7132E412-A3CC-41EB-80D0-0EA36F63CF5F}" type="presOf" srcId="{5FD82D73-6D75-4D95-BD29-59BCB45677A8}" destId="{A2DA6885-F790-4D6B-963B-994CADC76C70}" srcOrd="0" destOrd="0" presId="urn:microsoft.com/office/officeart/2008/layout/BendingPictureCaptionList"/>
    <dgm:cxn modelId="{17FF6618-9797-424C-B63C-E21DDB310FC1}" srcId="{5FD82D73-6D75-4D95-BD29-59BCB45677A8}" destId="{27870D46-A872-48A2-8BBA-2B703EA4CD5F}" srcOrd="1" destOrd="0" parTransId="{9CF5BC3B-C660-41F9-9C17-90D9425C2506}" sibTransId="{53F269FE-EEBE-4110-8297-50846CBFCEAF}"/>
    <dgm:cxn modelId="{D607212A-63D8-45DF-A428-3787C2B89C7A}" type="presOf" srcId="{27870D46-A872-48A2-8BBA-2B703EA4CD5F}" destId="{DD7CAAA6-9734-433A-B71A-DF4EDD70F04F}" srcOrd="0" destOrd="0" presId="urn:microsoft.com/office/officeart/2008/layout/BendingPictureCaptionList"/>
    <dgm:cxn modelId="{C96F6D7C-6FEB-4CF4-B753-8089D55634E4}" srcId="{5FD82D73-6D75-4D95-BD29-59BCB45677A8}" destId="{17464DB5-E7BB-4F00-84B3-518669B052B4}" srcOrd="0" destOrd="0" parTransId="{44CA4589-77A1-4DD2-92FD-0565FD081B3F}" sibTransId="{6613AB4F-178A-4AAB-BA4F-DC440866FF26}"/>
    <dgm:cxn modelId="{DF83EBE4-4F82-42C4-920E-CF9CE5D2C6BF}" type="presOf" srcId="{17464DB5-E7BB-4F00-84B3-518669B052B4}" destId="{C79E6FF2-7B2F-4294-B7E1-9023A9470692}" srcOrd="0" destOrd="0" presId="urn:microsoft.com/office/officeart/2008/layout/BendingPictureCaptionList"/>
    <dgm:cxn modelId="{5344A57D-E9B2-47D1-BCA6-379CD780A17B}" type="presParOf" srcId="{A2DA6885-F790-4D6B-963B-994CADC76C70}" destId="{633FC113-3E7D-4341-A6FA-FDEBDC05DC23}" srcOrd="0" destOrd="0" presId="urn:microsoft.com/office/officeart/2008/layout/BendingPictureCaptionList"/>
    <dgm:cxn modelId="{13B671C3-8F3D-4FD7-B81E-F8A17069C8BE}" type="presParOf" srcId="{633FC113-3E7D-4341-A6FA-FDEBDC05DC23}" destId="{40CE6DFB-0B10-4466-96E8-50595F1E6719}" srcOrd="0" destOrd="0" presId="urn:microsoft.com/office/officeart/2008/layout/BendingPictureCaptionList"/>
    <dgm:cxn modelId="{C9A8B54A-3689-4DAA-9A10-D0575F5E228A}" type="presParOf" srcId="{633FC113-3E7D-4341-A6FA-FDEBDC05DC23}" destId="{C79E6FF2-7B2F-4294-B7E1-9023A9470692}" srcOrd="1" destOrd="0" presId="urn:microsoft.com/office/officeart/2008/layout/BendingPictureCaptionList"/>
    <dgm:cxn modelId="{6EFF0ED0-4787-4BFA-8F85-B4FBC548A17F}" type="presParOf" srcId="{A2DA6885-F790-4D6B-963B-994CADC76C70}" destId="{C5B21AF6-ED80-4955-8DCA-AA93034F0920}" srcOrd="1" destOrd="0" presId="urn:microsoft.com/office/officeart/2008/layout/BendingPictureCaptionList"/>
    <dgm:cxn modelId="{0D98DF6B-04F8-4AC9-A402-F7260BE7030B}" type="presParOf" srcId="{A2DA6885-F790-4D6B-963B-994CADC76C70}" destId="{48E9893B-275F-4CF1-A2F2-44AC63031741}" srcOrd="2" destOrd="0" presId="urn:microsoft.com/office/officeart/2008/layout/BendingPictureCaptionList"/>
    <dgm:cxn modelId="{AA9056C1-91A1-45B0-82E9-A44164687AFA}" type="presParOf" srcId="{48E9893B-275F-4CF1-A2F2-44AC63031741}" destId="{8DECABD8-8128-4502-BD6F-A9BAF1E7EDB8}" srcOrd="0" destOrd="0" presId="urn:microsoft.com/office/officeart/2008/layout/BendingPictureCaptionList"/>
    <dgm:cxn modelId="{D7B700F4-4C33-4328-99E6-BCD450B5AB9B}" type="presParOf" srcId="{48E9893B-275F-4CF1-A2F2-44AC63031741}" destId="{DD7CAAA6-9734-433A-B71A-DF4EDD70F04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82D73-6D75-4D95-BD29-59BCB45677A8}" type="doc">
      <dgm:prSet loTypeId="urn:microsoft.com/office/officeart/2005/8/layout/vList3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7464DB5-E7BB-4F00-84B3-518669B052B4}">
      <dgm:prSet/>
      <dgm:spPr/>
      <dgm:t>
        <a:bodyPr/>
        <a:lstStyle/>
        <a:p>
          <a:r>
            <a:rPr lang="en-GB" b="0" i="1"/>
            <a:t>“While a man was walking along a path, he found a thorny branch of a tree on the way and removed it. Allah thanked him for that deed and forgave him”.</a:t>
          </a:r>
          <a:endParaRPr lang="en-GB" dirty="0"/>
        </a:p>
      </dgm:t>
    </dgm:pt>
    <dgm:pt modelId="{44CA4589-77A1-4DD2-92FD-0565FD081B3F}" type="parTrans" cxnId="{C96F6D7C-6FEB-4CF4-B753-8089D55634E4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6613AB4F-178A-4AAB-BA4F-DC440866FF26}" type="sibTrans" cxnId="{C96F6D7C-6FEB-4CF4-B753-8089D55634E4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1EAF2179-C0E1-48BA-BD32-FD18CC4C68D2}">
      <dgm:prSet/>
      <dgm:spPr/>
      <dgm:t>
        <a:bodyPr/>
        <a:lstStyle/>
        <a:p>
          <a:r>
            <a:rPr lang="en-GB" b="0" i="0"/>
            <a:t>There is a great reward for removing whatever deems to be harmful when embarking on any path and keeping areas clean</a:t>
          </a:r>
          <a:endParaRPr lang="en-GB" dirty="0"/>
        </a:p>
      </dgm:t>
    </dgm:pt>
    <dgm:pt modelId="{35A3FF76-7C5A-420B-9AE8-A727DEB31AF0}" type="parTrans" cxnId="{8846E1E4-59BA-4A8A-A4F1-DDEF48FCA6E8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514157A0-3FD9-4735-BE24-53F39C959B22}" type="sibTrans" cxnId="{8846E1E4-59BA-4A8A-A4F1-DDEF48FCA6E8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7EBEBCCE-3ABF-4A7B-82CC-4C17593A8E5D}" type="pres">
      <dgm:prSet presAssocID="{5FD82D73-6D75-4D95-BD29-59BCB45677A8}" presName="linearFlow" presStyleCnt="0">
        <dgm:presLayoutVars>
          <dgm:dir/>
          <dgm:resizeHandles val="exact"/>
        </dgm:presLayoutVars>
      </dgm:prSet>
      <dgm:spPr/>
    </dgm:pt>
    <dgm:pt modelId="{6CB5CF9F-F352-4F37-9E5E-731B95B12F02}" type="pres">
      <dgm:prSet presAssocID="{17464DB5-E7BB-4F00-84B3-518669B052B4}" presName="composite" presStyleCnt="0"/>
      <dgm:spPr/>
    </dgm:pt>
    <dgm:pt modelId="{88E2001B-F114-4477-9741-54478EB8C705}" type="pres">
      <dgm:prSet presAssocID="{17464DB5-E7BB-4F00-84B3-518669B052B4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</dgm:spPr>
    </dgm:pt>
    <dgm:pt modelId="{412A71AD-E16A-41EE-9A5E-DDE342B30F2A}" type="pres">
      <dgm:prSet presAssocID="{17464DB5-E7BB-4F00-84B3-518669B052B4}" presName="txShp" presStyleLbl="node1" presStyleIdx="0" presStyleCnt="2">
        <dgm:presLayoutVars>
          <dgm:bulletEnabled val="1"/>
        </dgm:presLayoutVars>
      </dgm:prSet>
      <dgm:spPr/>
    </dgm:pt>
    <dgm:pt modelId="{26C2E629-EA06-4AA2-BCA4-FD3072FD0C2C}" type="pres">
      <dgm:prSet presAssocID="{6613AB4F-178A-4AAB-BA4F-DC440866FF26}" presName="spacing" presStyleCnt="0"/>
      <dgm:spPr/>
    </dgm:pt>
    <dgm:pt modelId="{45563786-D357-4210-88DE-78AECBE17333}" type="pres">
      <dgm:prSet presAssocID="{1EAF2179-C0E1-48BA-BD32-FD18CC4C68D2}" presName="composite" presStyleCnt="0"/>
      <dgm:spPr/>
    </dgm:pt>
    <dgm:pt modelId="{BC497BFC-555A-4A0D-9F7D-55C4A7AED4E4}" type="pres">
      <dgm:prSet presAssocID="{1EAF2179-C0E1-48BA-BD32-FD18CC4C68D2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66E89BE-11A3-4CEC-96B7-E9A8D16BDA24}" type="pres">
      <dgm:prSet presAssocID="{1EAF2179-C0E1-48BA-BD32-FD18CC4C68D2}" presName="txShp" presStyleLbl="node1" presStyleIdx="1" presStyleCnt="2">
        <dgm:presLayoutVars>
          <dgm:bulletEnabled val="1"/>
        </dgm:presLayoutVars>
      </dgm:prSet>
      <dgm:spPr/>
    </dgm:pt>
  </dgm:ptLst>
  <dgm:cxnLst>
    <dgm:cxn modelId="{F2828E47-31CF-45F5-9403-C7844A3B8E23}" type="presOf" srcId="{1EAF2179-C0E1-48BA-BD32-FD18CC4C68D2}" destId="{966E89BE-11A3-4CEC-96B7-E9A8D16BDA24}" srcOrd="0" destOrd="0" presId="urn:microsoft.com/office/officeart/2005/8/layout/vList3"/>
    <dgm:cxn modelId="{C96F6D7C-6FEB-4CF4-B753-8089D55634E4}" srcId="{5FD82D73-6D75-4D95-BD29-59BCB45677A8}" destId="{17464DB5-E7BB-4F00-84B3-518669B052B4}" srcOrd="0" destOrd="0" parTransId="{44CA4589-77A1-4DD2-92FD-0565FD081B3F}" sibTransId="{6613AB4F-178A-4AAB-BA4F-DC440866FF26}"/>
    <dgm:cxn modelId="{BFEC4D87-47E4-4DFE-9278-820B180F4584}" type="presOf" srcId="{17464DB5-E7BB-4F00-84B3-518669B052B4}" destId="{412A71AD-E16A-41EE-9A5E-DDE342B30F2A}" srcOrd="0" destOrd="0" presId="urn:microsoft.com/office/officeart/2005/8/layout/vList3"/>
    <dgm:cxn modelId="{DF2BA292-277E-4CF2-AB06-0BB260CC7339}" type="presOf" srcId="{5FD82D73-6D75-4D95-BD29-59BCB45677A8}" destId="{7EBEBCCE-3ABF-4A7B-82CC-4C17593A8E5D}" srcOrd="0" destOrd="0" presId="urn:microsoft.com/office/officeart/2005/8/layout/vList3"/>
    <dgm:cxn modelId="{8846E1E4-59BA-4A8A-A4F1-DDEF48FCA6E8}" srcId="{5FD82D73-6D75-4D95-BD29-59BCB45677A8}" destId="{1EAF2179-C0E1-48BA-BD32-FD18CC4C68D2}" srcOrd="1" destOrd="0" parTransId="{35A3FF76-7C5A-420B-9AE8-A727DEB31AF0}" sibTransId="{514157A0-3FD9-4735-BE24-53F39C959B22}"/>
    <dgm:cxn modelId="{723FCEAE-9C93-4142-8E18-E123E8B86972}" type="presParOf" srcId="{7EBEBCCE-3ABF-4A7B-82CC-4C17593A8E5D}" destId="{6CB5CF9F-F352-4F37-9E5E-731B95B12F02}" srcOrd="0" destOrd="0" presId="urn:microsoft.com/office/officeart/2005/8/layout/vList3"/>
    <dgm:cxn modelId="{67F78E3D-66E9-4A98-A63A-4B1BC5B1740A}" type="presParOf" srcId="{6CB5CF9F-F352-4F37-9E5E-731B95B12F02}" destId="{88E2001B-F114-4477-9741-54478EB8C705}" srcOrd="0" destOrd="0" presId="urn:microsoft.com/office/officeart/2005/8/layout/vList3"/>
    <dgm:cxn modelId="{F50F7CBC-57E6-456E-99CF-499DA4F7D27F}" type="presParOf" srcId="{6CB5CF9F-F352-4F37-9E5E-731B95B12F02}" destId="{412A71AD-E16A-41EE-9A5E-DDE342B30F2A}" srcOrd="1" destOrd="0" presId="urn:microsoft.com/office/officeart/2005/8/layout/vList3"/>
    <dgm:cxn modelId="{6206B7A8-9B4A-4397-A2BF-26EFC77D3EFD}" type="presParOf" srcId="{7EBEBCCE-3ABF-4A7B-82CC-4C17593A8E5D}" destId="{26C2E629-EA06-4AA2-BCA4-FD3072FD0C2C}" srcOrd="1" destOrd="0" presId="urn:microsoft.com/office/officeart/2005/8/layout/vList3"/>
    <dgm:cxn modelId="{F3F53CE3-2138-4647-9C1D-1C160D386BC4}" type="presParOf" srcId="{7EBEBCCE-3ABF-4A7B-82CC-4C17593A8E5D}" destId="{45563786-D357-4210-88DE-78AECBE17333}" srcOrd="2" destOrd="0" presId="urn:microsoft.com/office/officeart/2005/8/layout/vList3"/>
    <dgm:cxn modelId="{649989C5-5A2E-4C78-B721-40343EBFE746}" type="presParOf" srcId="{45563786-D357-4210-88DE-78AECBE17333}" destId="{BC497BFC-555A-4A0D-9F7D-55C4A7AED4E4}" srcOrd="0" destOrd="0" presId="urn:microsoft.com/office/officeart/2005/8/layout/vList3"/>
    <dgm:cxn modelId="{FFDAF8E2-27DA-489F-A391-A1B627607817}" type="presParOf" srcId="{45563786-D357-4210-88DE-78AECBE17333}" destId="{966E89BE-11A3-4CEC-96B7-E9A8D16BDA24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B0F46-2E95-4097-82CE-A766147B0DB6}">
      <dsp:nvSpPr>
        <dsp:cNvPr id="0" name=""/>
        <dsp:cNvSpPr/>
      </dsp:nvSpPr>
      <dsp:spPr>
        <a:xfrm>
          <a:off x="5677" y="390500"/>
          <a:ext cx="2674620" cy="2674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516D4F7-B509-46F3-80D7-5020109B11DF}">
      <dsp:nvSpPr>
        <dsp:cNvPr id="0" name=""/>
        <dsp:cNvSpPr/>
      </dsp:nvSpPr>
      <dsp:spPr>
        <a:xfrm>
          <a:off x="441080" y="1995272"/>
          <a:ext cx="2674620" cy="2674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Muslims are required to practice conservation</a:t>
          </a:r>
        </a:p>
      </dsp:txBody>
      <dsp:txXfrm>
        <a:off x="519417" y="2073609"/>
        <a:ext cx="2517946" cy="2517946"/>
      </dsp:txXfrm>
    </dsp:sp>
    <dsp:sp modelId="{466AE8E2-8309-416F-B4CE-865B4DE3EB54}">
      <dsp:nvSpPr>
        <dsp:cNvPr id="0" name=""/>
        <dsp:cNvSpPr/>
      </dsp:nvSpPr>
      <dsp:spPr>
        <a:xfrm>
          <a:off x="3195488" y="1406473"/>
          <a:ext cx="515191" cy="6426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>
            <a:solidFill>
              <a:schemeClr val="bg1"/>
            </a:solidFill>
          </a:endParaRPr>
        </a:p>
      </dsp:txBody>
      <dsp:txXfrm>
        <a:off x="3195488" y="1535008"/>
        <a:ext cx="360634" cy="385603"/>
      </dsp:txXfrm>
    </dsp:sp>
    <dsp:sp modelId="{D4ED5A27-B10B-4A03-A9DB-A803DDA61654}">
      <dsp:nvSpPr>
        <dsp:cNvPr id="0" name=""/>
        <dsp:cNvSpPr/>
      </dsp:nvSpPr>
      <dsp:spPr>
        <a:xfrm>
          <a:off x="4152272" y="390500"/>
          <a:ext cx="2674620" cy="2674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AC955F-AA11-46BA-9EAE-0C11257E171E}">
      <dsp:nvSpPr>
        <dsp:cNvPr id="0" name=""/>
        <dsp:cNvSpPr/>
      </dsp:nvSpPr>
      <dsp:spPr>
        <a:xfrm>
          <a:off x="4587675" y="1995272"/>
          <a:ext cx="2674620" cy="2674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7641"/>
                <a:satOff val="13058"/>
                <a:lumOff val="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7641"/>
                <a:satOff val="13058"/>
                <a:lumOff val="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7641"/>
                <a:satOff val="13058"/>
                <a:lumOff val="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Don’t Waste Water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Muhammad (PBUH) used 2 litres per bath</a:t>
          </a:r>
        </a:p>
      </dsp:txBody>
      <dsp:txXfrm>
        <a:off x="4666012" y="2073609"/>
        <a:ext cx="2517946" cy="2517946"/>
      </dsp:txXfrm>
    </dsp:sp>
    <dsp:sp modelId="{AC20B1CB-4492-4B22-A72B-B0D78686DF6A}">
      <dsp:nvSpPr>
        <dsp:cNvPr id="0" name=""/>
        <dsp:cNvSpPr/>
      </dsp:nvSpPr>
      <dsp:spPr>
        <a:xfrm>
          <a:off x="7342083" y="1406473"/>
          <a:ext cx="515191" cy="6426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835281"/>
                <a:satOff val="26116"/>
                <a:lumOff val="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835281"/>
                <a:satOff val="26116"/>
                <a:lumOff val="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835281"/>
                <a:satOff val="26116"/>
                <a:lumOff val="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7342083" y="1535008"/>
        <a:ext cx="360634" cy="385603"/>
      </dsp:txXfrm>
    </dsp:sp>
    <dsp:sp modelId="{DE849C98-0608-4E08-BCDD-5EE541A27E15}">
      <dsp:nvSpPr>
        <dsp:cNvPr id="0" name=""/>
        <dsp:cNvSpPr/>
      </dsp:nvSpPr>
      <dsp:spPr>
        <a:xfrm>
          <a:off x="8298866" y="390500"/>
          <a:ext cx="2674620" cy="26746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46C06A-565E-45DA-9DB4-D94D12E490F5}">
      <dsp:nvSpPr>
        <dsp:cNvPr id="0" name=""/>
        <dsp:cNvSpPr/>
      </dsp:nvSpPr>
      <dsp:spPr>
        <a:xfrm>
          <a:off x="8734270" y="1995272"/>
          <a:ext cx="2674620" cy="2674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835281"/>
                <a:satOff val="26116"/>
                <a:lumOff val="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835281"/>
                <a:satOff val="26116"/>
                <a:lumOff val="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835281"/>
                <a:satOff val="26116"/>
                <a:lumOff val="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Don’t Waste Energy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Electricity or Gas</a:t>
          </a:r>
        </a:p>
      </dsp:txBody>
      <dsp:txXfrm>
        <a:off x="8812607" y="2073609"/>
        <a:ext cx="2517946" cy="2517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32287-99F1-427F-9B1F-0824DCC95D6F}">
      <dsp:nvSpPr>
        <dsp:cNvPr id="0" name=""/>
        <dsp:cNvSpPr/>
      </dsp:nvSpPr>
      <dsp:spPr>
        <a:xfrm>
          <a:off x="861522" y="4268"/>
          <a:ext cx="4304019" cy="32128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67640" rIns="55880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kern="1200" dirty="0"/>
            <a:t>One third stomach empty</a:t>
          </a:r>
        </a:p>
      </dsp:txBody>
      <dsp:txXfrm>
        <a:off x="936803" y="79549"/>
        <a:ext cx="4153457" cy="3137578"/>
      </dsp:txXfrm>
    </dsp:sp>
    <dsp:sp modelId="{0144A6B7-40D7-4D7F-A0CB-564FF2286B61}">
      <dsp:nvSpPr>
        <dsp:cNvPr id="0" name=""/>
        <dsp:cNvSpPr/>
      </dsp:nvSpPr>
      <dsp:spPr>
        <a:xfrm>
          <a:off x="861522" y="3217127"/>
          <a:ext cx="4304019" cy="13815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Two Thirds Full</a:t>
          </a:r>
        </a:p>
      </dsp:txBody>
      <dsp:txXfrm>
        <a:off x="861522" y="3217127"/>
        <a:ext cx="3030999" cy="1381529"/>
      </dsp:txXfrm>
    </dsp:sp>
    <dsp:sp modelId="{6F9AD6E4-FE37-4198-A372-70B8D83EB702}">
      <dsp:nvSpPr>
        <dsp:cNvPr id="0" name=""/>
        <dsp:cNvSpPr/>
      </dsp:nvSpPr>
      <dsp:spPr>
        <a:xfrm>
          <a:off x="4014275" y="3436571"/>
          <a:ext cx="1506406" cy="150640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156" t="-375" r="-53844" b="375"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22CFBB-3AD6-4A35-AD00-05AD406B758A}">
      <dsp:nvSpPr>
        <dsp:cNvPr id="0" name=""/>
        <dsp:cNvSpPr/>
      </dsp:nvSpPr>
      <dsp:spPr>
        <a:xfrm>
          <a:off x="5893885" y="4268"/>
          <a:ext cx="4304019" cy="32128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8835281"/>
              <a:satOff val="26116"/>
              <a:lumOff val="43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167640" rIns="55880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kern="1200" dirty="0"/>
            <a:t>Prophet (PBUH) would mend his sandals, patch his garments</a:t>
          </a:r>
        </a:p>
      </dsp:txBody>
      <dsp:txXfrm>
        <a:off x="5969166" y="79549"/>
        <a:ext cx="4153457" cy="3137578"/>
      </dsp:txXfrm>
    </dsp:sp>
    <dsp:sp modelId="{B0DF0201-F4E8-47B4-959C-5568C8890F9A}">
      <dsp:nvSpPr>
        <dsp:cNvPr id="0" name=""/>
        <dsp:cNvSpPr/>
      </dsp:nvSpPr>
      <dsp:spPr>
        <a:xfrm>
          <a:off x="5893885" y="3217127"/>
          <a:ext cx="4304019" cy="1381529"/>
        </a:xfrm>
        <a:prstGeom prst="rect">
          <a:avLst/>
        </a:prstGeom>
        <a:gradFill rotWithShape="0">
          <a:gsLst>
            <a:gs pos="0">
              <a:schemeClr val="accent5">
                <a:hueOff val="-8835281"/>
                <a:satOff val="26116"/>
                <a:lumOff val="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835281"/>
                <a:satOff val="26116"/>
                <a:lumOff val="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835281"/>
                <a:satOff val="26116"/>
                <a:lumOff val="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835281"/>
              <a:satOff val="26116"/>
              <a:lumOff val="43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Reduce, Re-use, Recycle</a:t>
          </a:r>
        </a:p>
      </dsp:txBody>
      <dsp:txXfrm>
        <a:off x="5893885" y="3217127"/>
        <a:ext cx="3030999" cy="1381529"/>
      </dsp:txXfrm>
    </dsp:sp>
    <dsp:sp modelId="{2586AD7A-6C07-48C2-8C4B-354448C05DEF}">
      <dsp:nvSpPr>
        <dsp:cNvPr id="0" name=""/>
        <dsp:cNvSpPr/>
      </dsp:nvSpPr>
      <dsp:spPr>
        <a:xfrm>
          <a:off x="9046638" y="3436571"/>
          <a:ext cx="1506406" cy="15064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C6AEC-731D-45F8-84DD-1D4BE2DB7D59}">
      <dsp:nvSpPr>
        <dsp:cNvPr id="0" name=""/>
        <dsp:cNvSpPr/>
      </dsp:nvSpPr>
      <dsp:spPr>
        <a:xfrm>
          <a:off x="2396" y="0"/>
          <a:ext cx="3728684" cy="475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1" kern="1200" dirty="0"/>
            <a:t>“There is none amongst the Muslims who plants a tree or sows seeds, and then a bird, or a person or an animal eats from it, but is regarded as a charitable gift”.</a:t>
          </a:r>
          <a:endParaRPr lang="en-GB" sz="2000" kern="1200" dirty="0"/>
        </a:p>
      </dsp:txBody>
      <dsp:txXfrm>
        <a:off x="2396" y="1902593"/>
        <a:ext cx="3728684" cy="1902593"/>
      </dsp:txXfrm>
    </dsp:sp>
    <dsp:sp modelId="{400EABC7-B65C-4701-8F80-DE569B892E64}">
      <dsp:nvSpPr>
        <dsp:cNvPr id="0" name=""/>
        <dsp:cNvSpPr/>
      </dsp:nvSpPr>
      <dsp:spPr>
        <a:xfrm>
          <a:off x="1074784" y="285389"/>
          <a:ext cx="1583909" cy="15839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97A5F0-93DE-41F5-9DD7-28D87662216D}">
      <dsp:nvSpPr>
        <dsp:cNvPr id="0" name=""/>
        <dsp:cNvSpPr/>
      </dsp:nvSpPr>
      <dsp:spPr>
        <a:xfrm>
          <a:off x="3842941" y="0"/>
          <a:ext cx="3728684" cy="475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7641"/>
                <a:satOff val="13058"/>
                <a:lumOff val="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7641"/>
                <a:satOff val="13058"/>
                <a:lumOff val="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7641"/>
                <a:satOff val="13058"/>
                <a:lumOff val="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Direct Impact – birds, animals, humankind benefit from </a:t>
          </a:r>
          <a:r>
            <a:rPr lang="en-GB" sz="2000" b="0" i="0" kern="1200" dirty="0"/>
            <a:t>branches, barks, leaves and fruits.</a:t>
          </a:r>
          <a:endParaRPr lang="en-GB" sz="2000" kern="1200" dirty="0"/>
        </a:p>
      </dsp:txBody>
      <dsp:txXfrm>
        <a:off x="3842941" y="1902593"/>
        <a:ext cx="3728684" cy="1902593"/>
      </dsp:txXfrm>
    </dsp:sp>
    <dsp:sp modelId="{305FFAD8-64B7-409F-8EEB-4CFCE48435E9}">
      <dsp:nvSpPr>
        <dsp:cNvPr id="0" name=""/>
        <dsp:cNvSpPr/>
      </dsp:nvSpPr>
      <dsp:spPr>
        <a:xfrm>
          <a:off x="4915329" y="285389"/>
          <a:ext cx="1583909" cy="15839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40D4C4-E3C6-4863-B252-0DE7EB696FAF}">
      <dsp:nvSpPr>
        <dsp:cNvPr id="0" name=""/>
        <dsp:cNvSpPr/>
      </dsp:nvSpPr>
      <dsp:spPr>
        <a:xfrm>
          <a:off x="7683486" y="0"/>
          <a:ext cx="3728684" cy="475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835281"/>
                <a:satOff val="26116"/>
                <a:lumOff val="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835281"/>
                <a:satOff val="26116"/>
                <a:lumOff val="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835281"/>
                <a:satOff val="26116"/>
                <a:lumOff val="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Indirect Impact – Preservation of Earth, caring for the environment</a:t>
          </a:r>
        </a:p>
      </dsp:txBody>
      <dsp:txXfrm>
        <a:off x="7683486" y="1902593"/>
        <a:ext cx="3728684" cy="1902593"/>
      </dsp:txXfrm>
    </dsp:sp>
    <dsp:sp modelId="{F2A15855-7496-48D3-8B9F-6980A5ACB447}">
      <dsp:nvSpPr>
        <dsp:cNvPr id="0" name=""/>
        <dsp:cNvSpPr/>
      </dsp:nvSpPr>
      <dsp:spPr>
        <a:xfrm>
          <a:off x="8755874" y="285389"/>
          <a:ext cx="1583909" cy="158390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526B43-1D47-4817-8D47-E0773D6933E0}">
      <dsp:nvSpPr>
        <dsp:cNvPr id="0" name=""/>
        <dsp:cNvSpPr/>
      </dsp:nvSpPr>
      <dsp:spPr>
        <a:xfrm>
          <a:off x="456582" y="3805187"/>
          <a:ext cx="10501402" cy="71347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E6DFB-0B10-4466-96E8-50595F1E6719}">
      <dsp:nvSpPr>
        <dsp:cNvPr id="0" name=""/>
        <dsp:cNvSpPr/>
      </dsp:nvSpPr>
      <dsp:spPr>
        <a:xfrm>
          <a:off x="100732" y="1342"/>
          <a:ext cx="5034010" cy="4027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9E6FF2-7B2F-4294-B7E1-9023A9470692}">
      <dsp:nvSpPr>
        <dsp:cNvPr id="0" name=""/>
        <dsp:cNvSpPr/>
      </dsp:nvSpPr>
      <dsp:spPr>
        <a:xfrm>
          <a:off x="553793" y="3625830"/>
          <a:ext cx="4480269" cy="140952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1" kern="1200" dirty="0"/>
            <a:t>“There is a reward for serving any living being” Sahih Al-Bukhari</a:t>
          </a:r>
          <a:endParaRPr lang="en-GB" sz="2600" kern="1200" dirty="0"/>
        </a:p>
      </dsp:txBody>
      <dsp:txXfrm>
        <a:off x="553793" y="3625830"/>
        <a:ext cx="4480269" cy="1409522"/>
      </dsp:txXfrm>
    </dsp:sp>
    <dsp:sp modelId="{8DECABD8-8128-4502-BD6F-A9BAF1E7EDB8}">
      <dsp:nvSpPr>
        <dsp:cNvPr id="0" name=""/>
        <dsp:cNvSpPr/>
      </dsp:nvSpPr>
      <dsp:spPr>
        <a:xfrm>
          <a:off x="5638144" y="1342"/>
          <a:ext cx="5034010" cy="40272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7CAAA6-9734-433A-B71A-DF4EDD70F04F}">
      <dsp:nvSpPr>
        <dsp:cNvPr id="0" name=""/>
        <dsp:cNvSpPr/>
      </dsp:nvSpPr>
      <dsp:spPr>
        <a:xfrm>
          <a:off x="6091204" y="3625830"/>
          <a:ext cx="4480269" cy="140952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-8835281"/>
                <a:satOff val="26116"/>
                <a:lumOff val="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835281"/>
                <a:satOff val="26116"/>
                <a:lumOff val="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835281"/>
                <a:satOff val="26116"/>
                <a:lumOff val="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It is very important to serve and care for the living beings on Earth - animals included</a:t>
          </a:r>
          <a:endParaRPr lang="en-GB" sz="2600" kern="1200" dirty="0"/>
        </a:p>
      </dsp:txBody>
      <dsp:txXfrm>
        <a:off x="6091204" y="3625830"/>
        <a:ext cx="4480269" cy="1409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A71AD-E16A-41EE-9A5E-DDE342B30F2A}">
      <dsp:nvSpPr>
        <dsp:cNvPr id="0" name=""/>
        <dsp:cNvSpPr/>
      </dsp:nvSpPr>
      <dsp:spPr>
        <a:xfrm rot="10800000">
          <a:off x="2443138" y="484"/>
          <a:ext cx="7590687" cy="212479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697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1" kern="1200"/>
            <a:t>“While a man was walking along a path, he found a thorny branch of a tree on the way and removed it. Allah thanked him for that deed and forgave him”.</a:t>
          </a:r>
          <a:endParaRPr lang="en-GB" sz="2800" kern="1200" dirty="0"/>
        </a:p>
      </dsp:txBody>
      <dsp:txXfrm rot="10800000">
        <a:off x="2974336" y="484"/>
        <a:ext cx="7059489" cy="2124792"/>
      </dsp:txXfrm>
    </dsp:sp>
    <dsp:sp modelId="{88E2001B-F114-4477-9741-54478EB8C705}">
      <dsp:nvSpPr>
        <dsp:cNvPr id="0" name=""/>
        <dsp:cNvSpPr/>
      </dsp:nvSpPr>
      <dsp:spPr>
        <a:xfrm>
          <a:off x="1380741" y="484"/>
          <a:ext cx="2124792" cy="21247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6E89BE-11A3-4CEC-96B7-E9A8D16BDA24}">
      <dsp:nvSpPr>
        <dsp:cNvPr id="0" name=""/>
        <dsp:cNvSpPr/>
      </dsp:nvSpPr>
      <dsp:spPr>
        <a:xfrm rot="10800000">
          <a:off x="2443138" y="2759544"/>
          <a:ext cx="7590687" cy="2124792"/>
        </a:xfrm>
        <a:prstGeom prst="homePlate">
          <a:avLst/>
        </a:prstGeom>
        <a:gradFill rotWithShape="0">
          <a:gsLst>
            <a:gs pos="0">
              <a:schemeClr val="accent5">
                <a:hueOff val="-8835281"/>
                <a:satOff val="26116"/>
                <a:lumOff val="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835281"/>
                <a:satOff val="26116"/>
                <a:lumOff val="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835281"/>
                <a:satOff val="26116"/>
                <a:lumOff val="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697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/>
            <a:t>There is a great reward for removing whatever deems to be harmful when embarking on any path and keeping areas clean</a:t>
          </a:r>
          <a:endParaRPr lang="en-GB" sz="2800" kern="1200" dirty="0"/>
        </a:p>
      </dsp:txBody>
      <dsp:txXfrm rot="10800000">
        <a:off x="2974336" y="2759544"/>
        <a:ext cx="7059489" cy="2124792"/>
      </dsp:txXfrm>
    </dsp:sp>
    <dsp:sp modelId="{BC497BFC-555A-4A0D-9F7D-55C4A7AED4E4}">
      <dsp:nvSpPr>
        <dsp:cNvPr id="0" name=""/>
        <dsp:cNvSpPr/>
      </dsp:nvSpPr>
      <dsp:spPr>
        <a:xfrm>
          <a:off x="1380741" y="2759544"/>
          <a:ext cx="2124792" cy="21247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FA290-712D-4C40-BD40-7D1E8ADCF0EB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83945F-25AC-4AD4-B372-7E9939ED5482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231E36-AD19-4F03-AC86-15DD707C3117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421CD-C139-4DFB-9E39-293309A600F7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223A41-9E76-4BBF-9ADF-84ACC1570DC9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ECCCF-678E-4D29-AB37-43490F889CD7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85D52E-3EB4-4114-BEFD-9FD63ABD1C95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02A0FC-6F25-4ED7-A456-E7DA832320D4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B3F657-A977-4498-8840-F4C294302F35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1CC98-BE28-471F-BF69-CAE9FC4E487F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606BF6-759D-4244-8D34-8243397D610E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C43DEA0-2EE9-4913-9EC5-65C6A53C0EBB}"/>
              </a:ext>
            </a:extLst>
          </p:cNvPr>
          <p:cNvGrpSpPr/>
          <p:nvPr userDrawn="1"/>
        </p:nvGrpSpPr>
        <p:grpSpPr>
          <a:xfrm>
            <a:off x="7317552" y="3646153"/>
            <a:ext cx="4332943" cy="2380659"/>
            <a:chOff x="-548507" y="477868"/>
            <a:chExt cx="11570449" cy="6357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0CA25-05AD-40BC-BCC4-264E8591F02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639376-445C-4429-B9B4-FEB590CA64E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3C73A6B-A910-4848-BD4E-06298A05C91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574718-BAB0-42AA-918D-D282D2ADDF3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5E896F-2B03-4DA9-8FEC-FF224E70155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6917977-FE22-465D-A99B-D77B8A7C443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081D34D-AFA1-419F-A22C-B6BF4AD8E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E9666BA-458B-474D-A142-19197F6F03E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E615392-4A18-4729-8B81-E8AD1A392C6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B85B2476-AD72-4D12-AABF-BCFFF070760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BF2C156-00E6-4915-BDC6-0E2191E610D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51F274-34D5-42DA-A528-72692C65B6A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50B4C-AD30-4551-8731-38211BEF3D58}"/>
              </a:ext>
            </a:extLst>
          </p:cNvPr>
          <p:cNvGrpSpPr/>
          <p:nvPr userDrawn="1"/>
        </p:nvGrpSpPr>
        <p:grpSpPr>
          <a:xfrm>
            <a:off x="7317552" y="831188"/>
            <a:ext cx="4332943" cy="2380659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907216-3C3D-43AE-8CA6-E0B0B8151AA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D1311A-B8ED-498C-92AC-1A3563650E9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2D5E24C-EA5C-4CA3-A6D8-0CF8282C2C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3A8A47-9C63-47C2-9B44-BB196A8287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ACF8CC-0176-4A7D-8E6E-3C2C100DC5C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A2C283-8525-4A27-A7B4-7E6F480B4A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98143F0-ECB0-4F97-811B-F4FC7667A6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33F95F6-A7D3-4317-90F2-9D27883870C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5B34BD4-73F1-4D08-8B34-2A7B9259B04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A62EFEC-1177-4550-A16B-03610C20A7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8C546E3-CFAC-4A82-907D-F96ED6D745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682069-156F-43FE-8A21-B431680102A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F06C85C-84F2-4B8B-9F72-A47B15514A1A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74B59B-8C0F-414A-9BDE-49506548142E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A421B7C0-B1B5-48F7-B59A-F41E572A20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0565" y="966594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A2E1D95A-9D58-44C2-805F-707B44E6812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30565" y="3800562"/>
            <a:ext cx="3101993" cy="1912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81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4C26-74D8-4ABF-9E51-BD9856F1E7E0}"/>
              </a:ext>
            </a:extLst>
          </p:cNvPr>
          <p:cNvSpPr/>
          <p:nvPr userDrawn="1"/>
        </p:nvSpPr>
        <p:spPr>
          <a:xfrm>
            <a:off x="0" y="5949226"/>
            <a:ext cx="12198495" cy="910624"/>
          </a:xfrm>
          <a:custGeom>
            <a:avLst/>
            <a:gdLst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9751 w 12205236"/>
              <a:gd name="connsiteY118" fmla="*/ 159406 h 1044430"/>
              <a:gd name="connsiteX119" fmla="*/ 11338160 w 12205236"/>
              <a:gd name="connsiteY119" fmla="*/ 178288 h 1044430"/>
              <a:gd name="connsiteX120" fmla="*/ 11336104 w 12205236"/>
              <a:gd name="connsiteY120" fmla="*/ 214183 h 1044430"/>
              <a:gd name="connsiteX121" fmla="*/ 11346424 w 12205236"/>
              <a:gd name="connsiteY121" fmla="*/ 288619 h 1044430"/>
              <a:gd name="connsiteX122" fmla="*/ 11329934 w 12205236"/>
              <a:gd name="connsiteY122" fmla="*/ 213996 h 1044430"/>
              <a:gd name="connsiteX123" fmla="*/ 11331617 w 12205236"/>
              <a:gd name="connsiteY123" fmla="*/ 176232 h 1044430"/>
              <a:gd name="connsiteX124" fmla="*/ 11330682 w 12205236"/>
              <a:gd name="connsiteY124" fmla="*/ 166697 h 1044430"/>
              <a:gd name="connsiteX125" fmla="*/ 11320587 w 12205236"/>
              <a:gd name="connsiteY125" fmla="*/ 169315 h 1044430"/>
              <a:gd name="connsiteX126" fmla="*/ 11315166 w 12205236"/>
              <a:gd name="connsiteY126" fmla="*/ 172680 h 1044430"/>
              <a:gd name="connsiteX127" fmla="*/ 11277776 w 12205236"/>
              <a:gd name="connsiteY127" fmla="*/ 204461 h 1044430"/>
              <a:gd name="connsiteX128" fmla="*/ 11265436 w 12205236"/>
              <a:gd name="connsiteY128" fmla="*/ 217174 h 1044430"/>
              <a:gd name="connsiteX129" fmla="*/ 11199630 w 12205236"/>
              <a:gd name="connsiteY129" fmla="*/ 287467 h 1044430"/>
              <a:gd name="connsiteX130" fmla="*/ 11051004 w 12205236"/>
              <a:gd name="connsiteY130" fmla="*/ 311958 h 1044430"/>
              <a:gd name="connsiteX131" fmla="*/ 11045770 w 12205236"/>
              <a:gd name="connsiteY131" fmla="*/ 310088 h 1044430"/>
              <a:gd name="connsiteX132" fmla="*/ 11027636 w 12205236"/>
              <a:gd name="connsiteY132" fmla="*/ 345983 h 1044430"/>
              <a:gd name="connsiteX133" fmla="*/ 11014175 w 12205236"/>
              <a:gd name="connsiteY133" fmla="*/ 376643 h 1044430"/>
              <a:gd name="connsiteX134" fmla="*/ 11019036 w 12205236"/>
              <a:gd name="connsiteY134" fmla="*/ 430484 h 1044430"/>
              <a:gd name="connsiteX135" fmla="*/ 11019036 w 12205236"/>
              <a:gd name="connsiteY135" fmla="*/ 430671 h 1044430"/>
              <a:gd name="connsiteX136" fmla="*/ 11019784 w 12205236"/>
              <a:gd name="connsiteY136" fmla="*/ 435158 h 1044430"/>
              <a:gd name="connsiteX137" fmla="*/ 11028197 w 12205236"/>
              <a:gd name="connsiteY137" fmla="*/ 513490 h 1044430"/>
              <a:gd name="connsiteX138" fmla="*/ 11049322 w 12205236"/>
              <a:gd name="connsiteY138" fmla="*/ 556676 h 1044430"/>
              <a:gd name="connsiteX139" fmla="*/ 11049883 w 12205236"/>
              <a:gd name="connsiteY139" fmla="*/ 566023 h 1044430"/>
              <a:gd name="connsiteX140" fmla="*/ 11085590 w 12205236"/>
              <a:gd name="connsiteY140" fmla="*/ 679128 h 1044430"/>
              <a:gd name="connsiteX141" fmla="*/ 11104472 w 12205236"/>
              <a:gd name="connsiteY141" fmla="*/ 689971 h 1044430"/>
              <a:gd name="connsiteX142" fmla="*/ 11317035 w 12205236"/>
              <a:gd name="connsiteY142" fmla="*/ 699880 h 1044430"/>
              <a:gd name="connsiteX143" fmla="*/ 11460986 w 12205236"/>
              <a:gd name="connsiteY143" fmla="*/ 711097 h 1044430"/>
              <a:gd name="connsiteX144" fmla="*/ 11472764 w 12205236"/>
              <a:gd name="connsiteY144" fmla="*/ 703993 h 1044430"/>
              <a:gd name="connsiteX145" fmla="*/ 11480056 w 12205236"/>
              <a:gd name="connsiteY145" fmla="*/ 653703 h 1044430"/>
              <a:gd name="connsiteX146" fmla="*/ 11491272 w 12205236"/>
              <a:gd name="connsiteY146" fmla="*/ 594066 h 1044430"/>
              <a:gd name="connsiteX147" fmla="*/ 11500620 w 12205236"/>
              <a:gd name="connsiteY147" fmla="*/ 565649 h 1044430"/>
              <a:gd name="connsiteX148" fmla="*/ 11508659 w 12205236"/>
              <a:gd name="connsiteY148" fmla="*/ 503582 h 1044430"/>
              <a:gd name="connsiteX149" fmla="*/ 11499124 w 12205236"/>
              <a:gd name="connsiteY149" fmla="*/ 492925 h 1044430"/>
              <a:gd name="connsiteX150" fmla="*/ 11412193 w 12205236"/>
              <a:gd name="connsiteY150" fmla="*/ 457405 h 1044430"/>
              <a:gd name="connsiteX151" fmla="*/ 11392189 w 12205236"/>
              <a:gd name="connsiteY151" fmla="*/ 434036 h 1044430"/>
              <a:gd name="connsiteX152" fmla="*/ 11392002 w 12205236"/>
              <a:gd name="connsiteY152" fmla="*/ 434223 h 1044430"/>
              <a:gd name="connsiteX153" fmla="*/ 11380785 w 12205236"/>
              <a:gd name="connsiteY153" fmla="*/ 413845 h 1044430"/>
              <a:gd name="connsiteX154" fmla="*/ 11366950 w 12205236"/>
              <a:gd name="connsiteY154" fmla="*/ 381503 h 1044430"/>
              <a:gd name="connsiteX155" fmla="*/ 11350474 w 12205236"/>
              <a:gd name="connsiteY155" fmla="*/ 306943 h 1044430"/>
              <a:gd name="connsiteX156" fmla="*/ 11346947 w 12205236"/>
              <a:gd name="connsiteY156" fmla="*/ 216052 h 1044430"/>
              <a:gd name="connsiteX157" fmla="*/ 11352369 w 12205236"/>
              <a:gd name="connsiteY157" fmla="*/ 178475 h 1044430"/>
              <a:gd name="connsiteX158" fmla="*/ 11354986 w 12205236"/>
              <a:gd name="connsiteY158" fmla="*/ 164828 h 1044430"/>
              <a:gd name="connsiteX159" fmla="*/ 11349751 w 12205236"/>
              <a:gd name="connsiteY159" fmla="*/ 159406 h 1044430"/>
              <a:gd name="connsiteX160" fmla="*/ 10931520 w 12205236"/>
              <a:gd name="connsiteY160" fmla="*/ 265 h 1044430"/>
              <a:gd name="connsiteX161" fmla="*/ 10940144 w 12205236"/>
              <a:gd name="connsiteY161" fmla="*/ 2929 h 1044430"/>
              <a:gd name="connsiteX162" fmla="*/ 10943321 w 12205236"/>
              <a:gd name="connsiteY162" fmla="*/ 6668 h 1044430"/>
              <a:gd name="connsiteX163" fmla="*/ 10943695 w 12205236"/>
              <a:gd name="connsiteY163" fmla="*/ 30224 h 1044430"/>
              <a:gd name="connsiteX164" fmla="*/ 10937526 w 12205236"/>
              <a:gd name="connsiteY164" fmla="*/ 48731 h 1044430"/>
              <a:gd name="connsiteX165" fmla="*/ 10936218 w 12205236"/>
              <a:gd name="connsiteY165" fmla="*/ 54901 h 1044430"/>
              <a:gd name="connsiteX166" fmla="*/ 10930983 w 12205236"/>
              <a:gd name="connsiteY166" fmla="*/ 47797 h 1044430"/>
              <a:gd name="connsiteX167" fmla="*/ 10930422 w 12205236"/>
              <a:gd name="connsiteY167" fmla="*/ 68175 h 1044430"/>
              <a:gd name="connsiteX168" fmla="*/ 10937713 w 12205236"/>
              <a:gd name="connsiteY168" fmla="*/ 79765 h 1044430"/>
              <a:gd name="connsiteX169" fmla="*/ 10973794 w 12205236"/>
              <a:gd name="connsiteY169" fmla="*/ 105751 h 1044430"/>
              <a:gd name="connsiteX170" fmla="*/ 10977346 w 12205236"/>
              <a:gd name="connsiteY170" fmla="*/ 109864 h 1044430"/>
              <a:gd name="connsiteX171" fmla="*/ 11013802 w 12205236"/>
              <a:gd name="connsiteY171" fmla="*/ 137159 h 1044430"/>
              <a:gd name="connsiteX172" fmla="*/ 11039975 w 12205236"/>
              <a:gd name="connsiteY172" fmla="*/ 163145 h 1044430"/>
              <a:gd name="connsiteX173" fmla="*/ 11087834 w 12205236"/>
              <a:gd name="connsiteY173" fmla="*/ 197731 h 1044430"/>
              <a:gd name="connsiteX174" fmla="*/ 11181870 w 12205236"/>
              <a:gd name="connsiteY174" fmla="*/ 189131 h 1044430"/>
              <a:gd name="connsiteX175" fmla="*/ 11210660 w 12205236"/>
              <a:gd name="connsiteY175" fmla="*/ 156041 h 1044430"/>
              <a:gd name="connsiteX176" fmla="*/ 11217204 w 12205236"/>
              <a:gd name="connsiteY176" fmla="*/ 145011 h 1044430"/>
              <a:gd name="connsiteX177" fmla="*/ 11235712 w 12205236"/>
              <a:gd name="connsiteY177" fmla="*/ 107621 h 1044430"/>
              <a:gd name="connsiteX178" fmla="*/ 11240946 w 12205236"/>
              <a:gd name="connsiteY178" fmla="*/ 77335 h 1044430"/>
              <a:gd name="connsiteX179" fmla="*/ 11252911 w 12205236"/>
              <a:gd name="connsiteY179" fmla="*/ 63875 h 1044430"/>
              <a:gd name="connsiteX180" fmla="*/ 11248798 w 12205236"/>
              <a:gd name="connsiteY180" fmla="*/ 58827 h 1044430"/>
              <a:gd name="connsiteX181" fmla="*/ 11254220 w 12205236"/>
              <a:gd name="connsiteY181" fmla="*/ 58453 h 1044430"/>
              <a:gd name="connsiteX182" fmla="*/ 11256650 w 12205236"/>
              <a:gd name="connsiteY182" fmla="*/ 60136 h 1044430"/>
              <a:gd name="connsiteX183" fmla="*/ 11279458 w 12205236"/>
              <a:gd name="connsiteY183" fmla="*/ 63501 h 1044430"/>
              <a:gd name="connsiteX184" fmla="*/ 11317035 w 12205236"/>
              <a:gd name="connsiteY184" fmla="*/ 66305 h 1044430"/>
              <a:gd name="connsiteX185" fmla="*/ 11329186 w 12205236"/>
              <a:gd name="connsiteY185" fmla="*/ 70605 h 1044430"/>
              <a:gd name="connsiteX186" fmla="*/ 11336665 w 12205236"/>
              <a:gd name="connsiteY186" fmla="*/ 72848 h 1044430"/>
              <a:gd name="connsiteX187" fmla="*/ 11374428 w 12205236"/>
              <a:gd name="connsiteY187" fmla="*/ 73222 h 1044430"/>
              <a:gd name="connsiteX188" fmla="*/ 11397236 w 12205236"/>
              <a:gd name="connsiteY188" fmla="*/ 74157 h 1044430"/>
              <a:gd name="connsiteX189" fmla="*/ 11411632 w 12205236"/>
              <a:gd name="connsiteY189" fmla="*/ 80887 h 1044430"/>
              <a:gd name="connsiteX190" fmla="*/ 11431822 w 12205236"/>
              <a:gd name="connsiteY190" fmla="*/ 116595 h 1044430"/>
              <a:gd name="connsiteX191" fmla="*/ 11428457 w 12205236"/>
              <a:gd name="connsiteY191" fmla="*/ 136037 h 1044430"/>
              <a:gd name="connsiteX192" fmla="*/ 11425092 w 12205236"/>
              <a:gd name="connsiteY192" fmla="*/ 135103 h 1044430"/>
              <a:gd name="connsiteX193" fmla="*/ 11421353 w 12205236"/>
              <a:gd name="connsiteY193" fmla="*/ 139029 h 1044430"/>
              <a:gd name="connsiteX194" fmla="*/ 11401350 w 12205236"/>
              <a:gd name="connsiteY194" fmla="*/ 152489 h 1044430"/>
              <a:gd name="connsiteX195" fmla="*/ 11380224 w 12205236"/>
              <a:gd name="connsiteY195" fmla="*/ 155293 h 1044430"/>
              <a:gd name="connsiteX196" fmla="*/ 11358912 w 12205236"/>
              <a:gd name="connsiteY196" fmla="*/ 174549 h 1044430"/>
              <a:gd name="connsiteX197" fmla="*/ 11358164 w 12205236"/>
              <a:gd name="connsiteY197" fmla="*/ 181840 h 1044430"/>
              <a:gd name="connsiteX198" fmla="*/ 11352742 w 12205236"/>
              <a:gd name="connsiteY198" fmla="*/ 221100 h 1044430"/>
              <a:gd name="connsiteX199" fmla="*/ 11351995 w 12205236"/>
              <a:gd name="connsiteY199" fmla="*/ 256620 h 1044430"/>
              <a:gd name="connsiteX200" fmla="*/ 11363399 w 12205236"/>
              <a:gd name="connsiteY200" fmla="*/ 347104 h 1044430"/>
              <a:gd name="connsiteX201" fmla="*/ 11399854 w 12205236"/>
              <a:gd name="connsiteY201" fmla="*/ 420389 h 1044430"/>
              <a:gd name="connsiteX202" fmla="*/ 11514454 w 12205236"/>
              <a:gd name="connsiteY202" fmla="*/ 454975 h 1044430"/>
              <a:gd name="connsiteX203" fmla="*/ 11525298 w 12205236"/>
              <a:gd name="connsiteY203" fmla="*/ 443758 h 1044430"/>
              <a:gd name="connsiteX204" fmla="*/ 11537449 w 12205236"/>
              <a:gd name="connsiteY204" fmla="*/ 387299 h 1044430"/>
              <a:gd name="connsiteX205" fmla="*/ 11538010 w 12205236"/>
              <a:gd name="connsiteY205" fmla="*/ 373464 h 1044430"/>
              <a:gd name="connsiteX206" fmla="*/ 11532402 w 12205236"/>
              <a:gd name="connsiteY206" fmla="*/ 322614 h 1044430"/>
              <a:gd name="connsiteX207" fmla="*/ 11533150 w 12205236"/>
              <a:gd name="connsiteY207" fmla="*/ 320184 h 1044430"/>
              <a:gd name="connsiteX208" fmla="*/ 11534271 w 12205236"/>
              <a:gd name="connsiteY208" fmla="*/ 314949 h 1044430"/>
              <a:gd name="connsiteX209" fmla="*/ 11551844 w 12205236"/>
              <a:gd name="connsiteY209" fmla="*/ 281298 h 1044430"/>
              <a:gd name="connsiteX210" fmla="*/ 11568109 w 12205236"/>
              <a:gd name="connsiteY210" fmla="*/ 272137 h 1044430"/>
              <a:gd name="connsiteX211" fmla="*/ 11574465 w 12205236"/>
              <a:gd name="connsiteY211" fmla="*/ 255873 h 1044430"/>
              <a:gd name="connsiteX212" fmla="*/ 11576709 w 12205236"/>
              <a:gd name="connsiteY212" fmla="*/ 255312 h 1044430"/>
              <a:gd name="connsiteX213" fmla="*/ 11578765 w 12205236"/>
              <a:gd name="connsiteY213" fmla="*/ 239608 h 1044430"/>
              <a:gd name="connsiteX214" fmla="*/ 11575587 w 12205236"/>
              <a:gd name="connsiteY214" fmla="*/ 231756 h 1044430"/>
              <a:gd name="connsiteX215" fmla="*/ 11567735 w 12205236"/>
              <a:gd name="connsiteY215" fmla="*/ 236430 h 1044430"/>
              <a:gd name="connsiteX216" fmla="*/ 11562688 w 12205236"/>
              <a:gd name="connsiteY216" fmla="*/ 238486 h 1044430"/>
              <a:gd name="connsiteX217" fmla="*/ 11563248 w 12205236"/>
              <a:gd name="connsiteY217" fmla="*/ 208948 h 1044430"/>
              <a:gd name="connsiteX218" fmla="*/ 11576522 w 12205236"/>
              <a:gd name="connsiteY218" fmla="*/ 198666 h 1044430"/>
              <a:gd name="connsiteX219" fmla="*/ 11578952 w 12205236"/>
              <a:gd name="connsiteY219" fmla="*/ 186140 h 1044430"/>
              <a:gd name="connsiteX220" fmla="*/ 11571100 w 12205236"/>
              <a:gd name="connsiteY220" fmla="*/ 171184 h 1044430"/>
              <a:gd name="connsiteX221" fmla="*/ 11574465 w 12205236"/>
              <a:gd name="connsiteY221" fmla="*/ 153050 h 1044430"/>
              <a:gd name="connsiteX222" fmla="*/ 11578578 w 12205236"/>
              <a:gd name="connsiteY222" fmla="*/ 129868 h 1044430"/>
              <a:gd name="connsiteX223" fmla="*/ 11575400 w 12205236"/>
              <a:gd name="connsiteY223" fmla="*/ 124073 h 1044430"/>
              <a:gd name="connsiteX224" fmla="*/ 11572409 w 12205236"/>
              <a:gd name="connsiteY224" fmla="*/ 124073 h 1044430"/>
              <a:gd name="connsiteX225" fmla="*/ 11572409 w 12205236"/>
              <a:gd name="connsiteY225" fmla="*/ 122390 h 1044430"/>
              <a:gd name="connsiteX226" fmla="*/ 11582878 w 12205236"/>
              <a:gd name="connsiteY226" fmla="*/ 105004 h 1044430"/>
              <a:gd name="connsiteX227" fmla="*/ 11595591 w 12205236"/>
              <a:gd name="connsiteY227" fmla="*/ 97339 h 1044430"/>
              <a:gd name="connsiteX228" fmla="*/ 11666258 w 12205236"/>
              <a:gd name="connsiteY228" fmla="*/ 134916 h 1044430"/>
              <a:gd name="connsiteX229" fmla="*/ 11667754 w 12205236"/>
              <a:gd name="connsiteY229" fmla="*/ 137159 h 1044430"/>
              <a:gd name="connsiteX230" fmla="*/ 11668875 w 12205236"/>
              <a:gd name="connsiteY230" fmla="*/ 163893 h 1044430"/>
              <a:gd name="connsiteX231" fmla="*/ 11675231 w 12205236"/>
              <a:gd name="connsiteY231" fmla="*/ 182588 h 1044430"/>
              <a:gd name="connsiteX232" fmla="*/ 11694861 w 12205236"/>
              <a:gd name="connsiteY232" fmla="*/ 195114 h 1044430"/>
              <a:gd name="connsiteX233" fmla="*/ 11716174 w 12205236"/>
              <a:gd name="connsiteY233" fmla="*/ 226334 h 1044430"/>
              <a:gd name="connsiteX234" fmla="*/ 11733747 w 12205236"/>
              <a:gd name="connsiteY234" fmla="*/ 283167 h 1044430"/>
              <a:gd name="connsiteX235" fmla="*/ 11737673 w 12205236"/>
              <a:gd name="connsiteY235" fmla="*/ 337383 h 1044430"/>
              <a:gd name="connsiteX236" fmla="*/ 11735804 w 12205236"/>
              <a:gd name="connsiteY236" fmla="*/ 409172 h 1044430"/>
              <a:gd name="connsiteX237" fmla="*/ 11742534 w 12205236"/>
              <a:gd name="connsiteY237" fmla="*/ 502273 h 1044430"/>
              <a:gd name="connsiteX238" fmla="*/ 11749451 w 12205236"/>
              <a:gd name="connsiteY238" fmla="*/ 573875 h 1044430"/>
              <a:gd name="connsiteX239" fmla="*/ 11743094 w 12205236"/>
              <a:gd name="connsiteY239" fmla="*/ 614069 h 1044430"/>
              <a:gd name="connsiteX240" fmla="*/ 11740477 w 12205236"/>
              <a:gd name="connsiteY240" fmla="*/ 624539 h 1044430"/>
              <a:gd name="connsiteX241" fmla="*/ 11732625 w 12205236"/>
              <a:gd name="connsiteY241" fmla="*/ 663798 h 1044430"/>
              <a:gd name="connsiteX242" fmla="*/ 11729634 w 12205236"/>
              <a:gd name="connsiteY242" fmla="*/ 674080 h 1044430"/>
              <a:gd name="connsiteX243" fmla="*/ 11712248 w 12205236"/>
              <a:gd name="connsiteY243" fmla="*/ 697823 h 1044430"/>
              <a:gd name="connsiteX244" fmla="*/ 11700283 w 12205236"/>
              <a:gd name="connsiteY244" fmla="*/ 726240 h 1044430"/>
              <a:gd name="connsiteX245" fmla="*/ 11704957 w 12205236"/>
              <a:gd name="connsiteY245" fmla="*/ 730353 h 1044430"/>
              <a:gd name="connsiteX246" fmla="*/ 11717330 w 12205236"/>
              <a:gd name="connsiteY246" fmla="*/ 732929 h 1044430"/>
              <a:gd name="connsiteX247" fmla="*/ 12192000 w 12205236"/>
              <a:gd name="connsiteY247" fmla="*/ 732929 h 1044430"/>
              <a:gd name="connsiteX248" fmla="*/ 12192000 w 12205236"/>
              <a:gd name="connsiteY248" fmla="*/ 825550 h 1044430"/>
              <a:gd name="connsiteX249" fmla="*/ 12205236 w 12205236"/>
              <a:gd name="connsiteY249" fmla="*/ 832802 h 1044430"/>
              <a:gd name="connsiteX250" fmla="*/ 12204487 w 12205236"/>
              <a:gd name="connsiteY250" fmla="*/ 1036765 h 1044430"/>
              <a:gd name="connsiteX251" fmla="*/ 12196822 w 12205236"/>
              <a:gd name="connsiteY251" fmla="*/ 1044430 h 1044430"/>
              <a:gd name="connsiteX252" fmla="*/ 10934909 w 12205236"/>
              <a:gd name="connsiteY252" fmla="*/ 1044243 h 1044430"/>
              <a:gd name="connsiteX253" fmla="*/ 8623269 w 12205236"/>
              <a:gd name="connsiteY253" fmla="*/ 1044430 h 1044430"/>
              <a:gd name="connsiteX254" fmla="*/ 8614669 w 12205236"/>
              <a:gd name="connsiteY254" fmla="*/ 10358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20838 w 12205236"/>
              <a:gd name="connsiteY256" fmla="*/ 998253 h 1044430"/>
              <a:gd name="connsiteX257" fmla="*/ 8692067 w 12205236"/>
              <a:gd name="connsiteY257" fmla="*/ 989092 h 1044430"/>
              <a:gd name="connsiteX258" fmla="*/ 9067650 w 12205236"/>
              <a:gd name="connsiteY258" fmla="*/ 930203 h 1044430"/>
              <a:gd name="connsiteX259" fmla="*/ 9180217 w 12205236"/>
              <a:gd name="connsiteY259" fmla="*/ 908775 h 1044430"/>
              <a:gd name="connsiteX260" fmla="*/ 0 w 12205236"/>
              <a:gd name="connsiteY260" fmla="*/ 908775 h 1044430"/>
              <a:gd name="connsiteX261" fmla="*/ 0 w 12205236"/>
              <a:gd name="connsiteY261" fmla="*/ 732929 h 1044430"/>
              <a:gd name="connsiteX262" fmla="*/ 10184483 w 12205236"/>
              <a:gd name="connsiteY262" fmla="*/ 732929 h 1044430"/>
              <a:gd name="connsiteX263" fmla="*/ 10336481 w 12205236"/>
              <a:gd name="connsiteY263" fmla="*/ 714462 h 1044430"/>
              <a:gd name="connsiteX264" fmla="*/ 10349568 w 12205236"/>
              <a:gd name="connsiteY264" fmla="*/ 713901 h 1044430"/>
              <a:gd name="connsiteX265" fmla="*/ 10356111 w 12205236"/>
              <a:gd name="connsiteY265" fmla="*/ 709414 h 1044430"/>
              <a:gd name="connsiteX266" fmla="*/ 10354615 w 12205236"/>
              <a:gd name="connsiteY266" fmla="*/ 679128 h 1044430"/>
              <a:gd name="connsiteX267" fmla="*/ 10358167 w 12205236"/>
              <a:gd name="connsiteY267" fmla="*/ 520594 h 1044430"/>
              <a:gd name="connsiteX268" fmla="*/ 10372188 w 12205236"/>
              <a:gd name="connsiteY268" fmla="*/ 482269 h 1044430"/>
              <a:gd name="connsiteX269" fmla="*/ 10396679 w 12205236"/>
              <a:gd name="connsiteY269" fmla="*/ 451984 h 1044430"/>
              <a:gd name="connsiteX270" fmla="*/ 10447903 w 12205236"/>
              <a:gd name="connsiteY270" fmla="*/ 334765 h 1044430"/>
              <a:gd name="connsiteX271" fmla="*/ 10448464 w 12205236"/>
              <a:gd name="connsiteY271" fmla="*/ 261107 h 1044430"/>
              <a:gd name="connsiteX272" fmla="*/ 10446408 w 12205236"/>
              <a:gd name="connsiteY272" fmla="*/ 225774 h 1044430"/>
              <a:gd name="connsiteX273" fmla="*/ 10448464 w 12205236"/>
              <a:gd name="connsiteY273" fmla="*/ 215678 h 1044430"/>
              <a:gd name="connsiteX274" fmla="*/ 10453512 w 12205236"/>
              <a:gd name="connsiteY274" fmla="*/ 201096 h 1044430"/>
              <a:gd name="connsiteX275" fmla="*/ 10442856 w 12205236"/>
              <a:gd name="connsiteY275" fmla="*/ 229139 h 1044430"/>
              <a:gd name="connsiteX276" fmla="*/ 10417991 w 12205236"/>
              <a:gd name="connsiteY276" fmla="*/ 307471 h 1044430"/>
              <a:gd name="connsiteX277" fmla="*/ 10413318 w 12205236"/>
              <a:gd name="connsiteY277" fmla="*/ 312331 h 1044430"/>
              <a:gd name="connsiteX278" fmla="*/ 10410513 w 12205236"/>
              <a:gd name="connsiteY278" fmla="*/ 310649 h 1044430"/>
              <a:gd name="connsiteX279" fmla="*/ 10388266 w 12205236"/>
              <a:gd name="connsiteY279" fmla="*/ 406929 h 1044430"/>
              <a:gd name="connsiteX280" fmla="*/ 10366767 w 12205236"/>
              <a:gd name="connsiteY280" fmla="*/ 418706 h 1044430"/>
              <a:gd name="connsiteX281" fmla="*/ 10364337 w 12205236"/>
              <a:gd name="connsiteY281" fmla="*/ 417398 h 1044430"/>
              <a:gd name="connsiteX282" fmla="*/ 10363963 w 12205236"/>
              <a:gd name="connsiteY282" fmla="*/ 416650 h 1044430"/>
              <a:gd name="connsiteX283" fmla="*/ 10365458 w 12205236"/>
              <a:gd name="connsiteY283" fmla="*/ 415528 h 1044430"/>
              <a:gd name="connsiteX284" fmla="*/ 10368263 w 12205236"/>
              <a:gd name="connsiteY284" fmla="*/ 397768 h 1044430"/>
              <a:gd name="connsiteX285" fmla="*/ 10360784 w 12205236"/>
              <a:gd name="connsiteY285" fmla="*/ 413472 h 1044430"/>
              <a:gd name="connsiteX286" fmla="*/ 10362841 w 12205236"/>
              <a:gd name="connsiteY286" fmla="*/ 393468 h 1044430"/>
              <a:gd name="connsiteX287" fmla="*/ 10356298 w 12205236"/>
              <a:gd name="connsiteY287" fmla="*/ 413659 h 1044430"/>
              <a:gd name="connsiteX288" fmla="*/ 10355737 w 12205236"/>
              <a:gd name="connsiteY288" fmla="*/ 411041 h 1044430"/>
              <a:gd name="connsiteX289" fmla="*/ 10356671 w 12205236"/>
              <a:gd name="connsiteY289" fmla="*/ 393468 h 1044430"/>
              <a:gd name="connsiteX290" fmla="*/ 10355176 w 12205236"/>
              <a:gd name="connsiteY290" fmla="*/ 360004 h 1044430"/>
              <a:gd name="connsiteX291" fmla="*/ 10369010 w 12205236"/>
              <a:gd name="connsiteY291" fmla="*/ 311023 h 1044430"/>
              <a:gd name="connsiteX292" fmla="*/ 10397053 w 12205236"/>
              <a:gd name="connsiteY292" fmla="*/ 275129 h 1044430"/>
              <a:gd name="connsiteX293" fmla="*/ 10414252 w 12205236"/>
              <a:gd name="connsiteY293" fmla="*/ 237925 h 1044430"/>
              <a:gd name="connsiteX294" fmla="*/ 10429582 w 12205236"/>
              <a:gd name="connsiteY294" fmla="*/ 193244 h 1044430"/>
              <a:gd name="connsiteX295" fmla="*/ 10435751 w 12205236"/>
              <a:gd name="connsiteY295" fmla="*/ 178849 h 1044430"/>
              <a:gd name="connsiteX296" fmla="*/ 10450521 w 12205236"/>
              <a:gd name="connsiteY296" fmla="*/ 160902 h 1044430"/>
              <a:gd name="connsiteX297" fmla="*/ 10481368 w 12205236"/>
              <a:gd name="connsiteY297" fmla="*/ 133233 h 1044430"/>
              <a:gd name="connsiteX298" fmla="*/ 10489406 w 12205236"/>
              <a:gd name="connsiteY298" fmla="*/ 118277 h 1044430"/>
              <a:gd name="connsiteX299" fmla="*/ 10506232 w 12205236"/>
              <a:gd name="connsiteY299" fmla="*/ 95282 h 1044430"/>
              <a:gd name="connsiteX300" fmla="*/ 10529227 w 12205236"/>
              <a:gd name="connsiteY300" fmla="*/ 93039 h 1044430"/>
              <a:gd name="connsiteX301" fmla="*/ 10577460 w 12205236"/>
              <a:gd name="connsiteY301" fmla="*/ 80139 h 1044430"/>
              <a:gd name="connsiteX302" fmla="*/ 10582321 w 12205236"/>
              <a:gd name="connsiteY302" fmla="*/ 68361 h 1044430"/>
              <a:gd name="connsiteX303" fmla="*/ 10581947 w 12205236"/>
              <a:gd name="connsiteY303" fmla="*/ 62005 h 1044430"/>
              <a:gd name="connsiteX304" fmla="*/ 10581572 w 12205236"/>
              <a:gd name="connsiteY304" fmla="*/ 47984 h 1044430"/>
              <a:gd name="connsiteX305" fmla="*/ 10576899 w 12205236"/>
              <a:gd name="connsiteY305" fmla="*/ 34336 h 1044430"/>
              <a:gd name="connsiteX306" fmla="*/ 10572599 w 12205236"/>
              <a:gd name="connsiteY306" fmla="*/ 17137 h 1044430"/>
              <a:gd name="connsiteX307" fmla="*/ 10579329 w 12205236"/>
              <a:gd name="connsiteY307" fmla="*/ 1246 h 1044430"/>
              <a:gd name="connsiteX308" fmla="*/ 10594846 w 12205236"/>
              <a:gd name="connsiteY308" fmla="*/ 6107 h 1044430"/>
              <a:gd name="connsiteX309" fmla="*/ 10632984 w 12205236"/>
              <a:gd name="connsiteY309" fmla="*/ 23867 h 1044430"/>
              <a:gd name="connsiteX310" fmla="*/ 10701595 w 12205236"/>
              <a:gd name="connsiteY310" fmla="*/ 30971 h 1044430"/>
              <a:gd name="connsiteX311" fmla="*/ 10770392 w 12205236"/>
              <a:gd name="connsiteY311" fmla="*/ 33215 h 1044430"/>
              <a:gd name="connsiteX312" fmla="*/ 10898080 w 12205236"/>
              <a:gd name="connsiteY312" fmla="*/ 20689 h 1044430"/>
              <a:gd name="connsiteX313" fmla="*/ 10923878 w 12205236"/>
              <a:gd name="connsiteY313" fmla="*/ 5172 h 1044430"/>
              <a:gd name="connsiteX314" fmla="*/ 10931520 w 12205236"/>
              <a:gd name="connsiteY314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8692067 w 12205236"/>
              <a:gd name="connsiteY256" fmla="*/ 989092 h 1044430"/>
              <a:gd name="connsiteX257" fmla="*/ 9067650 w 12205236"/>
              <a:gd name="connsiteY257" fmla="*/ 930203 h 1044430"/>
              <a:gd name="connsiteX258" fmla="*/ 9180217 w 12205236"/>
              <a:gd name="connsiteY258" fmla="*/ 908775 h 1044430"/>
              <a:gd name="connsiteX259" fmla="*/ 0 w 12205236"/>
              <a:gd name="connsiteY259" fmla="*/ 908775 h 1044430"/>
              <a:gd name="connsiteX260" fmla="*/ 0 w 12205236"/>
              <a:gd name="connsiteY260" fmla="*/ 732929 h 1044430"/>
              <a:gd name="connsiteX261" fmla="*/ 10184483 w 12205236"/>
              <a:gd name="connsiteY261" fmla="*/ 732929 h 1044430"/>
              <a:gd name="connsiteX262" fmla="*/ 10336481 w 12205236"/>
              <a:gd name="connsiteY262" fmla="*/ 714462 h 1044430"/>
              <a:gd name="connsiteX263" fmla="*/ 10349568 w 12205236"/>
              <a:gd name="connsiteY263" fmla="*/ 713901 h 1044430"/>
              <a:gd name="connsiteX264" fmla="*/ 10356111 w 12205236"/>
              <a:gd name="connsiteY264" fmla="*/ 709414 h 1044430"/>
              <a:gd name="connsiteX265" fmla="*/ 10354615 w 12205236"/>
              <a:gd name="connsiteY265" fmla="*/ 679128 h 1044430"/>
              <a:gd name="connsiteX266" fmla="*/ 10358167 w 12205236"/>
              <a:gd name="connsiteY266" fmla="*/ 520594 h 1044430"/>
              <a:gd name="connsiteX267" fmla="*/ 10372188 w 12205236"/>
              <a:gd name="connsiteY267" fmla="*/ 482269 h 1044430"/>
              <a:gd name="connsiteX268" fmla="*/ 10396679 w 12205236"/>
              <a:gd name="connsiteY268" fmla="*/ 451984 h 1044430"/>
              <a:gd name="connsiteX269" fmla="*/ 10447903 w 12205236"/>
              <a:gd name="connsiteY269" fmla="*/ 334765 h 1044430"/>
              <a:gd name="connsiteX270" fmla="*/ 10448464 w 12205236"/>
              <a:gd name="connsiteY270" fmla="*/ 261107 h 1044430"/>
              <a:gd name="connsiteX271" fmla="*/ 10446408 w 12205236"/>
              <a:gd name="connsiteY271" fmla="*/ 225774 h 1044430"/>
              <a:gd name="connsiteX272" fmla="*/ 10448464 w 12205236"/>
              <a:gd name="connsiteY272" fmla="*/ 215678 h 1044430"/>
              <a:gd name="connsiteX273" fmla="*/ 10453512 w 12205236"/>
              <a:gd name="connsiteY273" fmla="*/ 201096 h 1044430"/>
              <a:gd name="connsiteX274" fmla="*/ 10442856 w 12205236"/>
              <a:gd name="connsiteY274" fmla="*/ 229139 h 1044430"/>
              <a:gd name="connsiteX275" fmla="*/ 10417991 w 12205236"/>
              <a:gd name="connsiteY275" fmla="*/ 307471 h 1044430"/>
              <a:gd name="connsiteX276" fmla="*/ 10413318 w 12205236"/>
              <a:gd name="connsiteY276" fmla="*/ 312331 h 1044430"/>
              <a:gd name="connsiteX277" fmla="*/ 10410513 w 12205236"/>
              <a:gd name="connsiteY277" fmla="*/ 310649 h 1044430"/>
              <a:gd name="connsiteX278" fmla="*/ 10388266 w 12205236"/>
              <a:gd name="connsiteY278" fmla="*/ 406929 h 1044430"/>
              <a:gd name="connsiteX279" fmla="*/ 10366767 w 12205236"/>
              <a:gd name="connsiteY279" fmla="*/ 418706 h 1044430"/>
              <a:gd name="connsiteX280" fmla="*/ 10364337 w 12205236"/>
              <a:gd name="connsiteY280" fmla="*/ 417398 h 1044430"/>
              <a:gd name="connsiteX281" fmla="*/ 10363963 w 12205236"/>
              <a:gd name="connsiteY281" fmla="*/ 416650 h 1044430"/>
              <a:gd name="connsiteX282" fmla="*/ 10365458 w 12205236"/>
              <a:gd name="connsiteY282" fmla="*/ 415528 h 1044430"/>
              <a:gd name="connsiteX283" fmla="*/ 10368263 w 12205236"/>
              <a:gd name="connsiteY283" fmla="*/ 397768 h 1044430"/>
              <a:gd name="connsiteX284" fmla="*/ 10360784 w 12205236"/>
              <a:gd name="connsiteY284" fmla="*/ 413472 h 1044430"/>
              <a:gd name="connsiteX285" fmla="*/ 10362841 w 12205236"/>
              <a:gd name="connsiteY285" fmla="*/ 393468 h 1044430"/>
              <a:gd name="connsiteX286" fmla="*/ 10356298 w 12205236"/>
              <a:gd name="connsiteY286" fmla="*/ 413659 h 1044430"/>
              <a:gd name="connsiteX287" fmla="*/ 10355737 w 12205236"/>
              <a:gd name="connsiteY287" fmla="*/ 411041 h 1044430"/>
              <a:gd name="connsiteX288" fmla="*/ 10356671 w 12205236"/>
              <a:gd name="connsiteY288" fmla="*/ 393468 h 1044430"/>
              <a:gd name="connsiteX289" fmla="*/ 10355176 w 12205236"/>
              <a:gd name="connsiteY289" fmla="*/ 360004 h 1044430"/>
              <a:gd name="connsiteX290" fmla="*/ 10369010 w 12205236"/>
              <a:gd name="connsiteY290" fmla="*/ 311023 h 1044430"/>
              <a:gd name="connsiteX291" fmla="*/ 10397053 w 12205236"/>
              <a:gd name="connsiteY291" fmla="*/ 275129 h 1044430"/>
              <a:gd name="connsiteX292" fmla="*/ 10414252 w 12205236"/>
              <a:gd name="connsiteY292" fmla="*/ 237925 h 1044430"/>
              <a:gd name="connsiteX293" fmla="*/ 10429582 w 12205236"/>
              <a:gd name="connsiteY293" fmla="*/ 193244 h 1044430"/>
              <a:gd name="connsiteX294" fmla="*/ 10435751 w 12205236"/>
              <a:gd name="connsiteY294" fmla="*/ 178849 h 1044430"/>
              <a:gd name="connsiteX295" fmla="*/ 10450521 w 12205236"/>
              <a:gd name="connsiteY295" fmla="*/ 160902 h 1044430"/>
              <a:gd name="connsiteX296" fmla="*/ 10481368 w 12205236"/>
              <a:gd name="connsiteY296" fmla="*/ 133233 h 1044430"/>
              <a:gd name="connsiteX297" fmla="*/ 10489406 w 12205236"/>
              <a:gd name="connsiteY297" fmla="*/ 118277 h 1044430"/>
              <a:gd name="connsiteX298" fmla="*/ 10506232 w 12205236"/>
              <a:gd name="connsiteY298" fmla="*/ 95282 h 1044430"/>
              <a:gd name="connsiteX299" fmla="*/ 10529227 w 12205236"/>
              <a:gd name="connsiteY299" fmla="*/ 93039 h 1044430"/>
              <a:gd name="connsiteX300" fmla="*/ 10577460 w 12205236"/>
              <a:gd name="connsiteY300" fmla="*/ 80139 h 1044430"/>
              <a:gd name="connsiteX301" fmla="*/ 10582321 w 12205236"/>
              <a:gd name="connsiteY301" fmla="*/ 68361 h 1044430"/>
              <a:gd name="connsiteX302" fmla="*/ 10581947 w 12205236"/>
              <a:gd name="connsiteY302" fmla="*/ 62005 h 1044430"/>
              <a:gd name="connsiteX303" fmla="*/ 10581572 w 12205236"/>
              <a:gd name="connsiteY303" fmla="*/ 47984 h 1044430"/>
              <a:gd name="connsiteX304" fmla="*/ 10576899 w 12205236"/>
              <a:gd name="connsiteY304" fmla="*/ 34336 h 1044430"/>
              <a:gd name="connsiteX305" fmla="*/ 10572599 w 12205236"/>
              <a:gd name="connsiteY305" fmla="*/ 17137 h 1044430"/>
              <a:gd name="connsiteX306" fmla="*/ 10579329 w 12205236"/>
              <a:gd name="connsiteY306" fmla="*/ 1246 h 1044430"/>
              <a:gd name="connsiteX307" fmla="*/ 10594846 w 12205236"/>
              <a:gd name="connsiteY307" fmla="*/ 6107 h 1044430"/>
              <a:gd name="connsiteX308" fmla="*/ 10632984 w 12205236"/>
              <a:gd name="connsiteY308" fmla="*/ 23867 h 1044430"/>
              <a:gd name="connsiteX309" fmla="*/ 10701595 w 12205236"/>
              <a:gd name="connsiteY309" fmla="*/ 30971 h 1044430"/>
              <a:gd name="connsiteX310" fmla="*/ 10770392 w 12205236"/>
              <a:gd name="connsiteY310" fmla="*/ 33215 h 1044430"/>
              <a:gd name="connsiteX311" fmla="*/ 10898080 w 12205236"/>
              <a:gd name="connsiteY311" fmla="*/ 20689 h 1044430"/>
              <a:gd name="connsiteX312" fmla="*/ 10923878 w 12205236"/>
              <a:gd name="connsiteY312" fmla="*/ 5172 h 1044430"/>
              <a:gd name="connsiteX313" fmla="*/ 10931520 w 12205236"/>
              <a:gd name="connsiteY313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8614856 w 12205236"/>
              <a:gd name="connsiteY255" fmla="*/ 1003114 h 1044430"/>
              <a:gd name="connsiteX256" fmla="*/ 9067650 w 12205236"/>
              <a:gd name="connsiteY256" fmla="*/ 930203 h 1044430"/>
              <a:gd name="connsiteX257" fmla="*/ 9180217 w 12205236"/>
              <a:gd name="connsiteY257" fmla="*/ 908775 h 1044430"/>
              <a:gd name="connsiteX258" fmla="*/ 0 w 12205236"/>
              <a:gd name="connsiteY258" fmla="*/ 908775 h 1044430"/>
              <a:gd name="connsiteX259" fmla="*/ 0 w 12205236"/>
              <a:gd name="connsiteY259" fmla="*/ 732929 h 1044430"/>
              <a:gd name="connsiteX260" fmla="*/ 10184483 w 12205236"/>
              <a:gd name="connsiteY260" fmla="*/ 732929 h 1044430"/>
              <a:gd name="connsiteX261" fmla="*/ 10336481 w 12205236"/>
              <a:gd name="connsiteY261" fmla="*/ 714462 h 1044430"/>
              <a:gd name="connsiteX262" fmla="*/ 10349568 w 12205236"/>
              <a:gd name="connsiteY262" fmla="*/ 713901 h 1044430"/>
              <a:gd name="connsiteX263" fmla="*/ 10356111 w 12205236"/>
              <a:gd name="connsiteY263" fmla="*/ 709414 h 1044430"/>
              <a:gd name="connsiteX264" fmla="*/ 10354615 w 12205236"/>
              <a:gd name="connsiteY264" fmla="*/ 679128 h 1044430"/>
              <a:gd name="connsiteX265" fmla="*/ 10358167 w 12205236"/>
              <a:gd name="connsiteY265" fmla="*/ 520594 h 1044430"/>
              <a:gd name="connsiteX266" fmla="*/ 10372188 w 12205236"/>
              <a:gd name="connsiteY266" fmla="*/ 482269 h 1044430"/>
              <a:gd name="connsiteX267" fmla="*/ 10396679 w 12205236"/>
              <a:gd name="connsiteY267" fmla="*/ 451984 h 1044430"/>
              <a:gd name="connsiteX268" fmla="*/ 10447903 w 12205236"/>
              <a:gd name="connsiteY268" fmla="*/ 334765 h 1044430"/>
              <a:gd name="connsiteX269" fmla="*/ 10448464 w 12205236"/>
              <a:gd name="connsiteY269" fmla="*/ 261107 h 1044430"/>
              <a:gd name="connsiteX270" fmla="*/ 10446408 w 12205236"/>
              <a:gd name="connsiteY270" fmla="*/ 225774 h 1044430"/>
              <a:gd name="connsiteX271" fmla="*/ 10448464 w 12205236"/>
              <a:gd name="connsiteY271" fmla="*/ 215678 h 1044430"/>
              <a:gd name="connsiteX272" fmla="*/ 10453512 w 12205236"/>
              <a:gd name="connsiteY272" fmla="*/ 201096 h 1044430"/>
              <a:gd name="connsiteX273" fmla="*/ 10442856 w 12205236"/>
              <a:gd name="connsiteY273" fmla="*/ 229139 h 1044430"/>
              <a:gd name="connsiteX274" fmla="*/ 10417991 w 12205236"/>
              <a:gd name="connsiteY274" fmla="*/ 307471 h 1044430"/>
              <a:gd name="connsiteX275" fmla="*/ 10413318 w 12205236"/>
              <a:gd name="connsiteY275" fmla="*/ 312331 h 1044430"/>
              <a:gd name="connsiteX276" fmla="*/ 10410513 w 12205236"/>
              <a:gd name="connsiteY276" fmla="*/ 310649 h 1044430"/>
              <a:gd name="connsiteX277" fmla="*/ 10388266 w 12205236"/>
              <a:gd name="connsiteY277" fmla="*/ 406929 h 1044430"/>
              <a:gd name="connsiteX278" fmla="*/ 10366767 w 12205236"/>
              <a:gd name="connsiteY278" fmla="*/ 418706 h 1044430"/>
              <a:gd name="connsiteX279" fmla="*/ 10364337 w 12205236"/>
              <a:gd name="connsiteY279" fmla="*/ 417398 h 1044430"/>
              <a:gd name="connsiteX280" fmla="*/ 10363963 w 12205236"/>
              <a:gd name="connsiteY280" fmla="*/ 416650 h 1044430"/>
              <a:gd name="connsiteX281" fmla="*/ 10365458 w 12205236"/>
              <a:gd name="connsiteY281" fmla="*/ 415528 h 1044430"/>
              <a:gd name="connsiteX282" fmla="*/ 10368263 w 12205236"/>
              <a:gd name="connsiteY282" fmla="*/ 397768 h 1044430"/>
              <a:gd name="connsiteX283" fmla="*/ 10360784 w 12205236"/>
              <a:gd name="connsiteY283" fmla="*/ 413472 h 1044430"/>
              <a:gd name="connsiteX284" fmla="*/ 10362841 w 12205236"/>
              <a:gd name="connsiteY284" fmla="*/ 393468 h 1044430"/>
              <a:gd name="connsiteX285" fmla="*/ 10356298 w 12205236"/>
              <a:gd name="connsiteY285" fmla="*/ 413659 h 1044430"/>
              <a:gd name="connsiteX286" fmla="*/ 10355737 w 12205236"/>
              <a:gd name="connsiteY286" fmla="*/ 411041 h 1044430"/>
              <a:gd name="connsiteX287" fmla="*/ 10356671 w 12205236"/>
              <a:gd name="connsiteY287" fmla="*/ 393468 h 1044430"/>
              <a:gd name="connsiteX288" fmla="*/ 10355176 w 12205236"/>
              <a:gd name="connsiteY288" fmla="*/ 360004 h 1044430"/>
              <a:gd name="connsiteX289" fmla="*/ 10369010 w 12205236"/>
              <a:gd name="connsiteY289" fmla="*/ 311023 h 1044430"/>
              <a:gd name="connsiteX290" fmla="*/ 10397053 w 12205236"/>
              <a:gd name="connsiteY290" fmla="*/ 275129 h 1044430"/>
              <a:gd name="connsiteX291" fmla="*/ 10414252 w 12205236"/>
              <a:gd name="connsiteY291" fmla="*/ 237925 h 1044430"/>
              <a:gd name="connsiteX292" fmla="*/ 10429582 w 12205236"/>
              <a:gd name="connsiteY292" fmla="*/ 193244 h 1044430"/>
              <a:gd name="connsiteX293" fmla="*/ 10435751 w 12205236"/>
              <a:gd name="connsiteY293" fmla="*/ 178849 h 1044430"/>
              <a:gd name="connsiteX294" fmla="*/ 10450521 w 12205236"/>
              <a:gd name="connsiteY294" fmla="*/ 160902 h 1044430"/>
              <a:gd name="connsiteX295" fmla="*/ 10481368 w 12205236"/>
              <a:gd name="connsiteY295" fmla="*/ 133233 h 1044430"/>
              <a:gd name="connsiteX296" fmla="*/ 10489406 w 12205236"/>
              <a:gd name="connsiteY296" fmla="*/ 118277 h 1044430"/>
              <a:gd name="connsiteX297" fmla="*/ 10506232 w 12205236"/>
              <a:gd name="connsiteY297" fmla="*/ 95282 h 1044430"/>
              <a:gd name="connsiteX298" fmla="*/ 10529227 w 12205236"/>
              <a:gd name="connsiteY298" fmla="*/ 93039 h 1044430"/>
              <a:gd name="connsiteX299" fmla="*/ 10577460 w 12205236"/>
              <a:gd name="connsiteY299" fmla="*/ 80139 h 1044430"/>
              <a:gd name="connsiteX300" fmla="*/ 10582321 w 12205236"/>
              <a:gd name="connsiteY300" fmla="*/ 68361 h 1044430"/>
              <a:gd name="connsiteX301" fmla="*/ 10581947 w 12205236"/>
              <a:gd name="connsiteY301" fmla="*/ 62005 h 1044430"/>
              <a:gd name="connsiteX302" fmla="*/ 10581572 w 12205236"/>
              <a:gd name="connsiteY302" fmla="*/ 47984 h 1044430"/>
              <a:gd name="connsiteX303" fmla="*/ 10576899 w 12205236"/>
              <a:gd name="connsiteY303" fmla="*/ 34336 h 1044430"/>
              <a:gd name="connsiteX304" fmla="*/ 10572599 w 12205236"/>
              <a:gd name="connsiteY304" fmla="*/ 17137 h 1044430"/>
              <a:gd name="connsiteX305" fmla="*/ 10579329 w 12205236"/>
              <a:gd name="connsiteY305" fmla="*/ 1246 h 1044430"/>
              <a:gd name="connsiteX306" fmla="*/ 10594846 w 12205236"/>
              <a:gd name="connsiteY306" fmla="*/ 6107 h 1044430"/>
              <a:gd name="connsiteX307" fmla="*/ 10632984 w 12205236"/>
              <a:gd name="connsiteY307" fmla="*/ 23867 h 1044430"/>
              <a:gd name="connsiteX308" fmla="*/ 10701595 w 12205236"/>
              <a:gd name="connsiteY308" fmla="*/ 30971 h 1044430"/>
              <a:gd name="connsiteX309" fmla="*/ 10770392 w 12205236"/>
              <a:gd name="connsiteY309" fmla="*/ 33215 h 1044430"/>
              <a:gd name="connsiteX310" fmla="*/ 10898080 w 12205236"/>
              <a:gd name="connsiteY310" fmla="*/ 20689 h 1044430"/>
              <a:gd name="connsiteX311" fmla="*/ 10923878 w 12205236"/>
              <a:gd name="connsiteY311" fmla="*/ 5172 h 1044430"/>
              <a:gd name="connsiteX312" fmla="*/ 10931520 w 12205236"/>
              <a:gd name="connsiteY312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8623269 w 12205236"/>
              <a:gd name="connsiteY254" fmla="*/ 1044430 h 1044430"/>
              <a:gd name="connsiteX255" fmla="*/ 9067650 w 12205236"/>
              <a:gd name="connsiteY255" fmla="*/ 930203 h 1044430"/>
              <a:gd name="connsiteX256" fmla="*/ 9180217 w 12205236"/>
              <a:gd name="connsiteY256" fmla="*/ 908775 h 1044430"/>
              <a:gd name="connsiteX257" fmla="*/ 0 w 12205236"/>
              <a:gd name="connsiteY257" fmla="*/ 908775 h 1044430"/>
              <a:gd name="connsiteX258" fmla="*/ 0 w 12205236"/>
              <a:gd name="connsiteY258" fmla="*/ 732929 h 1044430"/>
              <a:gd name="connsiteX259" fmla="*/ 10184483 w 12205236"/>
              <a:gd name="connsiteY259" fmla="*/ 732929 h 1044430"/>
              <a:gd name="connsiteX260" fmla="*/ 10336481 w 12205236"/>
              <a:gd name="connsiteY260" fmla="*/ 714462 h 1044430"/>
              <a:gd name="connsiteX261" fmla="*/ 10349568 w 12205236"/>
              <a:gd name="connsiteY261" fmla="*/ 713901 h 1044430"/>
              <a:gd name="connsiteX262" fmla="*/ 10356111 w 12205236"/>
              <a:gd name="connsiteY262" fmla="*/ 709414 h 1044430"/>
              <a:gd name="connsiteX263" fmla="*/ 10354615 w 12205236"/>
              <a:gd name="connsiteY263" fmla="*/ 679128 h 1044430"/>
              <a:gd name="connsiteX264" fmla="*/ 10358167 w 12205236"/>
              <a:gd name="connsiteY264" fmla="*/ 520594 h 1044430"/>
              <a:gd name="connsiteX265" fmla="*/ 10372188 w 12205236"/>
              <a:gd name="connsiteY265" fmla="*/ 482269 h 1044430"/>
              <a:gd name="connsiteX266" fmla="*/ 10396679 w 12205236"/>
              <a:gd name="connsiteY266" fmla="*/ 451984 h 1044430"/>
              <a:gd name="connsiteX267" fmla="*/ 10447903 w 12205236"/>
              <a:gd name="connsiteY267" fmla="*/ 334765 h 1044430"/>
              <a:gd name="connsiteX268" fmla="*/ 10448464 w 12205236"/>
              <a:gd name="connsiteY268" fmla="*/ 261107 h 1044430"/>
              <a:gd name="connsiteX269" fmla="*/ 10446408 w 12205236"/>
              <a:gd name="connsiteY269" fmla="*/ 225774 h 1044430"/>
              <a:gd name="connsiteX270" fmla="*/ 10448464 w 12205236"/>
              <a:gd name="connsiteY270" fmla="*/ 215678 h 1044430"/>
              <a:gd name="connsiteX271" fmla="*/ 10453512 w 12205236"/>
              <a:gd name="connsiteY271" fmla="*/ 201096 h 1044430"/>
              <a:gd name="connsiteX272" fmla="*/ 10442856 w 12205236"/>
              <a:gd name="connsiteY272" fmla="*/ 229139 h 1044430"/>
              <a:gd name="connsiteX273" fmla="*/ 10417991 w 12205236"/>
              <a:gd name="connsiteY273" fmla="*/ 307471 h 1044430"/>
              <a:gd name="connsiteX274" fmla="*/ 10413318 w 12205236"/>
              <a:gd name="connsiteY274" fmla="*/ 312331 h 1044430"/>
              <a:gd name="connsiteX275" fmla="*/ 10410513 w 12205236"/>
              <a:gd name="connsiteY275" fmla="*/ 310649 h 1044430"/>
              <a:gd name="connsiteX276" fmla="*/ 10388266 w 12205236"/>
              <a:gd name="connsiteY276" fmla="*/ 406929 h 1044430"/>
              <a:gd name="connsiteX277" fmla="*/ 10366767 w 12205236"/>
              <a:gd name="connsiteY277" fmla="*/ 418706 h 1044430"/>
              <a:gd name="connsiteX278" fmla="*/ 10364337 w 12205236"/>
              <a:gd name="connsiteY278" fmla="*/ 417398 h 1044430"/>
              <a:gd name="connsiteX279" fmla="*/ 10363963 w 12205236"/>
              <a:gd name="connsiteY279" fmla="*/ 416650 h 1044430"/>
              <a:gd name="connsiteX280" fmla="*/ 10365458 w 12205236"/>
              <a:gd name="connsiteY280" fmla="*/ 415528 h 1044430"/>
              <a:gd name="connsiteX281" fmla="*/ 10368263 w 12205236"/>
              <a:gd name="connsiteY281" fmla="*/ 397768 h 1044430"/>
              <a:gd name="connsiteX282" fmla="*/ 10360784 w 12205236"/>
              <a:gd name="connsiteY282" fmla="*/ 413472 h 1044430"/>
              <a:gd name="connsiteX283" fmla="*/ 10362841 w 12205236"/>
              <a:gd name="connsiteY283" fmla="*/ 393468 h 1044430"/>
              <a:gd name="connsiteX284" fmla="*/ 10356298 w 12205236"/>
              <a:gd name="connsiteY284" fmla="*/ 413659 h 1044430"/>
              <a:gd name="connsiteX285" fmla="*/ 10355737 w 12205236"/>
              <a:gd name="connsiteY285" fmla="*/ 411041 h 1044430"/>
              <a:gd name="connsiteX286" fmla="*/ 10356671 w 12205236"/>
              <a:gd name="connsiteY286" fmla="*/ 393468 h 1044430"/>
              <a:gd name="connsiteX287" fmla="*/ 10355176 w 12205236"/>
              <a:gd name="connsiteY287" fmla="*/ 360004 h 1044430"/>
              <a:gd name="connsiteX288" fmla="*/ 10369010 w 12205236"/>
              <a:gd name="connsiteY288" fmla="*/ 311023 h 1044430"/>
              <a:gd name="connsiteX289" fmla="*/ 10397053 w 12205236"/>
              <a:gd name="connsiteY289" fmla="*/ 275129 h 1044430"/>
              <a:gd name="connsiteX290" fmla="*/ 10414252 w 12205236"/>
              <a:gd name="connsiteY290" fmla="*/ 237925 h 1044430"/>
              <a:gd name="connsiteX291" fmla="*/ 10429582 w 12205236"/>
              <a:gd name="connsiteY291" fmla="*/ 193244 h 1044430"/>
              <a:gd name="connsiteX292" fmla="*/ 10435751 w 12205236"/>
              <a:gd name="connsiteY292" fmla="*/ 178849 h 1044430"/>
              <a:gd name="connsiteX293" fmla="*/ 10450521 w 12205236"/>
              <a:gd name="connsiteY293" fmla="*/ 160902 h 1044430"/>
              <a:gd name="connsiteX294" fmla="*/ 10481368 w 12205236"/>
              <a:gd name="connsiteY294" fmla="*/ 133233 h 1044430"/>
              <a:gd name="connsiteX295" fmla="*/ 10489406 w 12205236"/>
              <a:gd name="connsiteY295" fmla="*/ 118277 h 1044430"/>
              <a:gd name="connsiteX296" fmla="*/ 10506232 w 12205236"/>
              <a:gd name="connsiteY296" fmla="*/ 95282 h 1044430"/>
              <a:gd name="connsiteX297" fmla="*/ 10529227 w 12205236"/>
              <a:gd name="connsiteY297" fmla="*/ 93039 h 1044430"/>
              <a:gd name="connsiteX298" fmla="*/ 10577460 w 12205236"/>
              <a:gd name="connsiteY298" fmla="*/ 80139 h 1044430"/>
              <a:gd name="connsiteX299" fmla="*/ 10582321 w 12205236"/>
              <a:gd name="connsiteY299" fmla="*/ 68361 h 1044430"/>
              <a:gd name="connsiteX300" fmla="*/ 10581947 w 12205236"/>
              <a:gd name="connsiteY300" fmla="*/ 62005 h 1044430"/>
              <a:gd name="connsiteX301" fmla="*/ 10581572 w 12205236"/>
              <a:gd name="connsiteY301" fmla="*/ 47984 h 1044430"/>
              <a:gd name="connsiteX302" fmla="*/ 10576899 w 12205236"/>
              <a:gd name="connsiteY302" fmla="*/ 34336 h 1044430"/>
              <a:gd name="connsiteX303" fmla="*/ 10572599 w 12205236"/>
              <a:gd name="connsiteY303" fmla="*/ 17137 h 1044430"/>
              <a:gd name="connsiteX304" fmla="*/ 10579329 w 12205236"/>
              <a:gd name="connsiteY304" fmla="*/ 1246 h 1044430"/>
              <a:gd name="connsiteX305" fmla="*/ 10594846 w 12205236"/>
              <a:gd name="connsiteY305" fmla="*/ 6107 h 1044430"/>
              <a:gd name="connsiteX306" fmla="*/ 10632984 w 12205236"/>
              <a:gd name="connsiteY306" fmla="*/ 23867 h 1044430"/>
              <a:gd name="connsiteX307" fmla="*/ 10701595 w 12205236"/>
              <a:gd name="connsiteY307" fmla="*/ 30971 h 1044430"/>
              <a:gd name="connsiteX308" fmla="*/ 10770392 w 12205236"/>
              <a:gd name="connsiteY308" fmla="*/ 33215 h 1044430"/>
              <a:gd name="connsiteX309" fmla="*/ 10898080 w 12205236"/>
              <a:gd name="connsiteY309" fmla="*/ 20689 h 1044430"/>
              <a:gd name="connsiteX310" fmla="*/ 10923878 w 12205236"/>
              <a:gd name="connsiteY310" fmla="*/ 5172 h 1044430"/>
              <a:gd name="connsiteX311" fmla="*/ 10931520 w 12205236"/>
              <a:gd name="connsiteY311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9180217 w 12205236"/>
              <a:gd name="connsiteY255" fmla="*/ 908775 h 1044430"/>
              <a:gd name="connsiteX256" fmla="*/ 0 w 12205236"/>
              <a:gd name="connsiteY256" fmla="*/ 908775 h 1044430"/>
              <a:gd name="connsiteX257" fmla="*/ 0 w 12205236"/>
              <a:gd name="connsiteY257" fmla="*/ 732929 h 1044430"/>
              <a:gd name="connsiteX258" fmla="*/ 10184483 w 12205236"/>
              <a:gd name="connsiteY258" fmla="*/ 732929 h 1044430"/>
              <a:gd name="connsiteX259" fmla="*/ 10336481 w 12205236"/>
              <a:gd name="connsiteY259" fmla="*/ 714462 h 1044430"/>
              <a:gd name="connsiteX260" fmla="*/ 10349568 w 12205236"/>
              <a:gd name="connsiteY260" fmla="*/ 713901 h 1044430"/>
              <a:gd name="connsiteX261" fmla="*/ 10356111 w 12205236"/>
              <a:gd name="connsiteY261" fmla="*/ 709414 h 1044430"/>
              <a:gd name="connsiteX262" fmla="*/ 10354615 w 12205236"/>
              <a:gd name="connsiteY262" fmla="*/ 679128 h 1044430"/>
              <a:gd name="connsiteX263" fmla="*/ 10358167 w 12205236"/>
              <a:gd name="connsiteY263" fmla="*/ 520594 h 1044430"/>
              <a:gd name="connsiteX264" fmla="*/ 10372188 w 12205236"/>
              <a:gd name="connsiteY264" fmla="*/ 482269 h 1044430"/>
              <a:gd name="connsiteX265" fmla="*/ 10396679 w 12205236"/>
              <a:gd name="connsiteY265" fmla="*/ 451984 h 1044430"/>
              <a:gd name="connsiteX266" fmla="*/ 10447903 w 12205236"/>
              <a:gd name="connsiteY266" fmla="*/ 334765 h 1044430"/>
              <a:gd name="connsiteX267" fmla="*/ 10448464 w 12205236"/>
              <a:gd name="connsiteY267" fmla="*/ 261107 h 1044430"/>
              <a:gd name="connsiteX268" fmla="*/ 10446408 w 12205236"/>
              <a:gd name="connsiteY268" fmla="*/ 225774 h 1044430"/>
              <a:gd name="connsiteX269" fmla="*/ 10448464 w 12205236"/>
              <a:gd name="connsiteY269" fmla="*/ 215678 h 1044430"/>
              <a:gd name="connsiteX270" fmla="*/ 10453512 w 12205236"/>
              <a:gd name="connsiteY270" fmla="*/ 201096 h 1044430"/>
              <a:gd name="connsiteX271" fmla="*/ 10442856 w 12205236"/>
              <a:gd name="connsiteY271" fmla="*/ 229139 h 1044430"/>
              <a:gd name="connsiteX272" fmla="*/ 10417991 w 12205236"/>
              <a:gd name="connsiteY272" fmla="*/ 307471 h 1044430"/>
              <a:gd name="connsiteX273" fmla="*/ 10413318 w 12205236"/>
              <a:gd name="connsiteY273" fmla="*/ 312331 h 1044430"/>
              <a:gd name="connsiteX274" fmla="*/ 10410513 w 12205236"/>
              <a:gd name="connsiteY274" fmla="*/ 310649 h 1044430"/>
              <a:gd name="connsiteX275" fmla="*/ 10388266 w 12205236"/>
              <a:gd name="connsiteY275" fmla="*/ 406929 h 1044430"/>
              <a:gd name="connsiteX276" fmla="*/ 10366767 w 12205236"/>
              <a:gd name="connsiteY276" fmla="*/ 418706 h 1044430"/>
              <a:gd name="connsiteX277" fmla="*/ 10364337 w 12205236"/>
              <a:gd name="connsiteY277" fmla="*/ 417398 h 1044430"/>
              <a:gd name="connsiteX278" fmla="*/ 10363963 w 12205236"/>
              <a:gd name="connsiteY278" fmla="*/ 416650 h 1044430"/>
              <a:gd name="connsiteX279" fmla="*/ 10365458 w 12205236"/>
              <a:gd name="connsiteY279" fmla="*/ 415528 h 1044430"/>
              <a:gd name="connsiteX280" fmla="*/ 10368263 w 12205236"/>
              <a:gd name="connsiteY280" fmla="*/ 397768 h 1044430"/>
              <a:gd name="connsiteX281" fmla="*/ 10360784 w 12205236"/>
              <a:gd name="connsiteY281" fmla="*/ 413472 h 1044430"/>
              <a:gd name="connsiteX282" fmla="*/ 10362841 w 12205236"/>
              <a:gd name="connsiteY282" fmla="*/ 393468 h 1044430"/>
              <a:gd name="connsiteX283" fmla="*/ 10356298 w 12205236"/>
              <a:gd name="connsiteY283" fmla="*/ 413659 h 1044430"/>
              <a:gd name="connsiteX284" fmla="*/ 10355737 w 12205236"/>
              <a:gd name="connsiteY284" fmla="*/ 411041 h 1044430"/>
              <a:gd name="connsiteX285" fmla="*/ 10356671 w 12205236"/>
              <a:gd name="connsiteY285" fmla="*/ 393468 h 1044430"/>
              <a:gd name="connsiteX286" fmla="*/ 10355176 w 12205236"/>
              <a:gd name="connsiteY286" fmla="*/ 360004 h 1044430"/>
              <a:gd name="connsiteX287" fmla="*/ 10369010 w 12205236"/>
              <a:gd name="connsiteY287" fmla="*/ 311023 h 1044430"/>
              <a:gd name="connsiteX288" fmla="*/ 10397053 w 12205236"/>
              <a:gd name="connsiteY288" fmla="*/ 275129 h 1044430"/>
              <a:gd name="connsiteX289" fmla="*/ 10414252 w 12205236"/>
              <a:gd name="connsiteY289" fmla="*/ 237925 h 1044430"/>
              <a:gd name="connsiteX290" fmla="*/ 10429582 w 12205236"/>
              <a:gd name="connsiteY290" fmla="*/ 193244 h 1044430"/>
              <a:gd name="connsiteX291" fmla="*/ 10435751 w 12205236"/>
              <a:gd name="connsiteY291" fmla="*/ 178849 h 1044430"/>
              <a:gd name="connsiteX292" fmla="*/ 10450521 w 12205236"/>
              <a:gd name="connsiteY292" fmla="*/ 160902 h 1044430"/>
              <a:gd name="connsiteX293" fmla="*/ 10481368 w 12205236"/>
              <a:gd name="connsiteY293" fmla="*/ 133233 h 1044430"/>
              <a:gd name="connsiteX294" fmla="*/ 10489406 w 12205236"/>
              <a:gd name="connsiteY294" fmla="*/ 118277 h 1044430"/>
              <a:gd name="connsiteX295" fmla="*/ 10506232 w 12205236"/>
              <a:gd name="connsiteY295" fmla="*/ 95282 h 1044430"/>
              <a:gd name="connsiteX296" fmla="*/ 10529227 w 12205236"/>
              <a:gd name="connsiteY296" fmla="*/ 93039 h 1044430"/>
              <a:gd name="connsiteX297" fmla="*/ 10577460 w 12205236"/>
              <a:gd name="connsiteY297" fmla="*/ 80139 h 1044430"/>
              <a:gd name="connsiteX298" fmla="*/ 10582321 w 12205236"/>
              <a:gd name="connsiteY298" fmla="*/ 68361 h 1044430"/>
              <a:gd name="connsiteX299" fmla="*/ 10581947 w 12205236"/>
              <a:gd name="connsiteY299" fmla="*/ 62005 h 1044430"/>
              <a:gd name="connsiteX300" fmla="*/ 10581572 w 12205236"/>
              <a:gd name="connsiteY300" fmla="*/ 47984 h 1044430"/>
              <a:gd name="connsiteX301" fmla="*/ 10576899 w 12205236"/>
              <a:gd name="connsiteY301" fmla="*/ 34336 h 1044430"/>
              <a:gd name="connsiteX302" fmla="*/ 10572599 w 12205236"/>
              <a:gd name="connsiteY302" fmla="*/ 17137 h 1044430"/>
              <a:gd name="connsiteX303" fmla="*/ 10579329 w 12205236"/>
              <a:gd name="connsiteY303" fmla="*/ 1246 h 1044430"/>
              <a:gd name="connsiteX304" fmla="*/ 10594846 w 12205236"/>
              <a:gd name="connsiteY304" fmla="*/ 6107 h 1044430"/>
              <a:gd name="connsiteX305" fmla="*/ 10632984 w 12205236"/>
              <a:gd name="connsiteY305" fmla="*/ 23867 h 1044430"/>
              <a:gd name="connsiteX306" fmla="*/ 10701595 w 12205236"/>
              <a:gd name="connsiteY306" fmla="*/ 30971 h 1044430"/>
              <a:gd name="connsiteX307" fmla="*/ 10770392 w 12205236"/>
              <a:gd name="connsiteY307" fmla="*/ 33215 h 1044430"/>
              <a:gd name="connsiteX308" fmla="*/ 10898080 w 12205236"/>
              <a:gd name="connsiteY308" fmla="*/ 20689 h 1044430"/>
              <a:gd name="connsiteX309" fmla="*/ 10923878 w 12205236"/>
              <a:gd name="connsiteY309" fmla="*/ 5172 h 1044430"/>
              <a:gd name="connsiteX310" fmla="*/ 10931520 w 12205236"/>
              <a:gd name="connsiteY310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9067650 w 12205236"/>
              <a:gd name="connsiteY254" fmla="*/ 930203 h 1044430"/>
              <a:gd name="connsiteX255" fmla="*/ 0 w 12205236"/>
              <a:gd name="connsiteY255" fmla="*/ 908775 h 1044430"/>
              <a:gd name="connsiteX256" fmla="*/ 0 w 12205236"/>
              <a:gd name="connsiteY256" fmla="*/ 732929 h 1044430"/>
              <a:gd name="connsiteX257" fmla="*/ 10184483 w 12205236"/>
              <a:gd name="connsiteY257" fmla="*/ 732929 h 1044430"/>
              <a:gd name="connsiteX258" fmla="*/ 10336481 w 12205236"/>
              <a:gd name="connsiteY258" fmla="*/ 714462 h 1044430"/>
              <a:gd name="connsiteX259" fmla="*/ 10349568 w 12205236"/>
              <a:gd name="connsiteY259" fmla="*/ 713901 h 1044430"/>
              <a:gd name="connsiteX260" fmla="*/ 10356111 w 12205236"/>
              <a:gd name="connsiteY260" fmla="*/ 709414 h 1044430"/>
              <a:gd name="connsiteX261" fmla="*/ 10354615 w 12205236"/>
              <a:gd name="connsiteY261" fmla="*/ 679128 h 1044430"/>
              <a:gd name="connsiteX262" fmla="*/ 10358167 w 12205236"/>
              <a:gd name="connsiteY262" fmla="*/ 520594 h 1044430"/>
              <a:gd name="connsiteX263" fmla="*/ 10372188 w 12205236"/>
              <a:gd name="connsiteY263" fmla="*/ 482269 h 1044430"/>
              <a:gd name="connsiteX264" fmla="*/ 10396679 w 12205236"/>
              <a:gd name="connsiteY264" fmla="*/ 451984 h 1044430"/>
              <a:gd name="connsiteX265" fmla="*/ 10447903 w 12205236"/>
              <a:gd name="connsiteY265" fmla="*/ 334765 h 1044430"/>
              <a:gd name="connsiteX266" fmla="*/ 10448464 w 12205236"/>
              <a:gd name="connsiteY266" fmla="*/ 261107 h 1044430"/>
              <a:gd name="connsiteX267" fmla="*/ 10446408 w 12205236"/>
              <a:gd name="connsiteY267" fmla="*/ 225774 h 1044430"/>
              <a:gd name="connsiteX268" fmla="*/ 10448464 w 12205236"/>
              <a:gd name="connsiteY268" fmla="*/ 215678 h 1044430"/>
              <a:gd name="connsiteX269" fmla="*/ 10453512 w 12205236"/>
              <a:gd name="connsiteY269" fmla="*/ 201096 h 1044430"/>
              <a:gd name="connsiteX270" fmla="*/ 10442856 w 12205236"/>
              <a:gd name="connsiteY270" fmla="*/ 229139 h 1044430"/>
              <a:gd name="connsiteX271" fmla="*/ 10417991 w 12205236"/>
              <a:gd name="connsiteY271" fmla="*/ 307471 h 1044430"/>
              <a:gd name="connsiteX272" fmla="*/ 10413318 w 12205236"/>
              <a:gd name="connsiteY272" fmla="*/ 312331 h 1044430"/>
              <a:gd name="connsiteX273" fmla="*/ 10410513 w 12205236"/>
              <a:gd name="connsiteY273" fmla="*/ 310649 h 1044430"/>
              <a:gd name="connsiteX274" fmla="*/ 10388266 w 12205236"/>
              <a:gd name="connsiteY274" fmla="*/ 406929 h 1044430"/>
              <a:gd name="connsiteX275" fmla="*/ 10366767 w 12205236"/>
              <a:gd name="connsiteY275" fmla="*/ 418706 h 1044430"/>
              <a:gd name="connsiteX276" fmla="*/ 10364337 w 12205236"/>
              <a:gd name="connsiteY276" fmla="*/ 417398 h 1044430"/>
              <a:gd name="connsiteX277" fmla="*/ 10363963 w 12205236"/>
              <a:gd name="connsiteY277" fmla="*/ 416650 h 1044430"/>
              <a:gd name="connsiteX278" fmla="*/ 10365458 w 12205236"/>
              <a:gd name="connsiteY278" fmla="*/ 415528 h 1044430"/>
              <a:gd name="connsiteX279" fmla="*/ 10368263 w 12205236"/>
              <a:gd name="connsiteY279" fmla="*/ 397768 h 1044430"/>
              <a:gd name="connsiteX280" fmla="*/ 10360784 w 12205236"/>
              <a:gd name="connsiteY280" fmla="*/ 413472 h 1044430"/>
              <a:gd name="connsiteX281" fmla="*/ 10362841 w 12205236"/>
              <a:gd name="connsiteY281" fmla="*/ 393468 h 1044430"/>
              <a:gd name="connsiteX282" fmla="*/ 10356298 w 12205236"/>
              <a:gd name="connsiteY282" fmla="*/ 413659 h 1044430"/>
              <a:gd name="connsiteX283" fmla="*/ 10355737 w 12205236"/>
              <a:gd name="connsiteY283" fmla="*/ 411041 h 1044430"/>
              <a:gd name="connsiteX284" fmla="*/ 10356671 w 12205236"/>
              <a:gd name="connsiteY284" fmla="*/ 393468 h 1044430"/>
              <a:gd name="connsiteX285" fmla="*/ 10355176 w 12205236"/>
              <a:gd name="connsiteY285" fmla="*/ 360004 h 1044430"/>
              <a:gd name="connsiteX286" fmla="*/ 10369010 w 12205236"/>
              <a:gd name="connsiteY286" fmla="*/ 311023 h 1044430"/>
              <a:gd name="connsiteX287" fmla="*/ 10397053 w 12205236"/>
              <a:gd name="connsiteY287" fmla="*/ 275129 h 1044430"/>
              <a:gd name="connsiteX288" fmla="*/ 10414252 w 12205236"/>
              <a:gd name="connsiteY288" fmla="*/ 237925 h 1044430"/>
              <a:gd name="connsiteX289" fmla="*/ 10429582 w 12205236"/>
              <a:gd name="connsiteY289" fmla="*/ 193244 h 1044430"/>
              <a:gd name="connsiteX290" fmla="*/ 10435751 w 12205236"/>
              <a:gd name="connsiteY290" fmla="*/ 178849 h 1044430"/>
              <a:gd name="connsiteX291" fmla="*/ 10450521 w 12205236"/>
              <a:gd name="connsiteY291" fmla="*/ 160902 h 1044430"/>
              <a:gd name="connsiteX292" fmla="*/ 10481368 w 12205236"/>
              <a:gd name="connsiteY292" fmla="*/ 133233 h 1044430"/>
              <a:gd name="connsiteX293" fmla="*/ 10489406 w 12205236"/>
              <a:gd name="connsiteY293" fmla="*/ 118277 h 1044430"/>
              <a:gd name="connsiteX294" fmla="*/ 10506232 w 12205236"/>
              <a:gd name="connsiteY294" fmla="*/ 95282 h 1044430"/>
              <a:gd name="connsiteX295" fmla="*/ 10529227 w 12205236"/>
              <a:gd name="connsiteY295" fmla="*/ 93039 h 1044430"/>
              <a:gd name="connsiteX296" fmla="*/ 10577460 w 12205236"/>
              <a:gd name="connsiteY296" fmla="*/ 80139 h 1044430"/>
              <a:gd name="connsiteX297" fmla="*/ 10582321 w 12205236"/>
              <a:gd name="connsiteY297" fmla="*/ 68361 h 1044430"/>
              <a:gd name="connsiteX298" fmla="*/ 10581947 w 12205236"/>
              <a:gd name="connsiteY298" fmla="*/ 62005 h 1044430"/>
              <a:gd name="connsiteX299" fmla="*/ 10581572 w 12205236"/>
              <a:gd name="connsiteY299" fmla="*/ 47984 h 1044430"/>
              <a:gd name="connsiteX300" fmla="*/ 10576899 w 12205236"/>
              <a:gd name="connsiteY300" fmla="*/ 34336 h 1044430"/>
              <a:gd name="connsiteX301" fmla="*/ 10572599 w 12205236"/>
              <a:gd name="connsiteY301" fmla="*/ 17137 h 1044430"/>
              <a:gd name="connsiteX302" fmla="*/ 10579329 w 12205236"/>
              <a:gd name="connsiteY302" fmla="*/ 1246 h 1044430"/>
              <a:gd name="connsiteX303" fmla="*/ 10594846 w 12205236"/>
              <a:gd name="connsiteY303" fmla="*/ 6107 h 1044430"/>
              <a:gd name="connsiteX304" fmla="*/ 10632984 w 12205236"/>
              <a:gd name="connsiteY304" fmla="*/ 23867 h 1044430"/>
              <a:gd name="connsiteX305" fmla="*/ 10701595 w 12205236"/>
              <a:gd name="connsiteY305" fmla="*/ 30971 h 1044430"/>
              <a:gd name="connsiteX306" fmla="*/ 10770392 w 12205236"/>
              <a:gd name="connsiteY306" fmla="*/ 33215 h 1044430"/>
              <a:gd name="connsiteX307" fmla="*/ 10898080 w 12205236"/>
              <a:gd name="connsiteY307" fmla="*/ 20689 h 1044430"/>
              <a:gd name="connsiteX308" fmla="*/ 10923878 w 12205236"/>
              <a:gd name="connsiteY308" fmla="*/ 5172 h 1044430"/>
              <a:gd name="connsiteX309" fmla="*/ 10931520 w 12205236"/>
              <a:gd name="connsiteY309" fmla="*/ 265 h 1044430"/>
              <a:gd name="connsiteX0" fmla="*/ 11634616 w 12205236"/>
              <a:gd name="connsiteY0" fmla="*/ 695510 h 1044430"/>
              <a:gd name="connsiteX1" fmla="*/ 11628681 w 12205236"/>
              <a:gd name="connsiteY1" fmla="*/ 699880 h 1044430"/>
              <a:gd name="connsiteX2" fmla="*/ 11627185 w 12205236"/>
              <a:gd name="connsiteY2" fmla="*/ 725492 h 1044430"/>
              <a:gd name="connsiteX3" fmla="*/ 11644384 w 12205236"/>
              <a:gd name="connsiteY3" fmla="*/ 729979 h 1044430"/>
              <a:gd name="connsiteX4" fmla="*/ 11651863 w 12205236"/>
              <a:gd name="connsiteY4" fmla="*/ 730913 h 1044430"/>
              <a:gd name="connsiteX5" fmla="*/ 11663080 w 12205236"/>
              <a:gd name="connsiteY5" fmla="*/ 719883 h 1044430"/>
              <a:gd name="connsiteX6" fmla="*/ 11662519 w 12205236"/>
              <a:gd name="connsiteY6" fmla="*/ 715209 h 1044430"/>
              <a:gd name="connsiteX7" fmla="*/ 11641954 w 12205236"/>
              <a:gd name="connsiteY7" fmla="*/ 696328 h 1044430"/>
              <a:gd name="connsiteX8" fmla="*/ 11634616 w 12205236"/>
              <a:gd name="connsiteY8" fmla="*/ 695510 h 1044430"/>
              <a:gd name="connsiteX9" fmla="*/ 11559135 w 12205236"/>
              <a:gd name="connsiteY9" fmla="*/ 473903 h 1044430"/>
              <a:gd name="connsiteX10" fmla="*/ 11555396 w 12205236"/>
              <a:gd name="connsiteY10" fmla="*/ 476100 h 1044430"/>
              <a:gd name="connsiteX11" fmla="*/ 11542684 w 12205236"/>
              <a:gd name="connsiteY11" fmla="*/ 481895 h 1044430"/>
              <a:gd name="connsiteX12" fmla="*/ 11525110 w 12205236"/>
              <a:gd name="connsiteY12" fmla="*/ 505078 h 1044430"/>
              <a:gd name="connsiteX13" fmla="*/ 11524736 w 12205236"/>
              <a:gd name="connsiteY13" fmla="*/ 515360 h 1044430"/>
              <a:gd name="connsiteX14" fmla="*/ 11519876 w 12205236"/>
              <a:gd name="connsiteY14" fmla="*/ 555928 h 1044430"/>
              <a:gd name="connsiteX15" fmla="*/ 11506976 w 12205236"/>
              <a:gd name="connsiteY15" fmla="*/ 603787 h 1044430"/>
              <a:gd name="connsiteX16" fmla="*/ 11503611 w 12205236"/>
              <a:gd name="connsiteY16" fmla="*/ 628652 h 1044430"/>
              <a:gd name="connsiteX17" fmla="*/ 11498190 w 12205236"/>
              <a:gd name="connsiteY17" fmla="*/ 677072 h 1044430"/>
              <a:gd name="connsiteX18" fmla="*/ 11491646 w 12205236"/>
              <a:gd name="connsiteY18" fmla="*/ 701375 h 1044430"/>
              <a:gd name="connsiteX19" fmla="*/ 11500246 w 12205236"/>
              <a:gd name="connsiteY19" fmla="*/ 714275 h 1044430"/>
              <a:gd name="connsiteX20" fmla="*/ 11579139 w 12205236"/>
              <a:gd name="connsiteY20" fmla="*/ 722314 h 1044430"/>
              <a:gd name="connsiteX21" fmla="*/ 11601573 w 12205236"/>
              <a:gd name="connsiteY21" fmla="*/ 701188 h 1044430"/>
              <a:gd name="connsiteX22" fmla="*/ 11592039 w 12205236"/>
              <a:gd name="connsiteY22" fmla="*/ 685298 h 1044430"/>
              <a:gd name="connsiteX23" fmla="*/ 11574652 w 12205236"/>
              <a:gd name="connsiteY23" fmla="*/ 650525 h 1044430"/>
              <a:gd name="connsiteX24" fmla="*/ 11575400 w 12205236"/>
              <a:gd name="connsiteY24" fmla="*/ 643234 h 1044430"/>
              <a:gd name="connsiteX25" fmla="*/ 11572035 w 12205236"/>
              <a:gd name="connsiteY25" fmla="*/ 635008 h 1044430"/>
              <a:gd name="connsiteX26" fmla="*/ 11560257 w 12205236"/>
              <a:gd name="connsiteY26" fmla="*/ 640990 h 1044430"/>
              <a:gd name="connsiteX27" fmla="*/ 11552218 w 12205236"/>
              <a:gd name="connsiteY27" fmla="*/ 643047 h 1044430"/>
              <a:gd name="connsiteX28" fmla="*/ 11546797 w 12205236"/>
              <a:gd name="connsiteY28" fmla="*/ 630708 h 1044430"/>
              <a:gd name="connsiteX29" fmla="*/ 11548105 w 12205236"/>
              <a:gd name="connsiteY29" fmla="*/ 604535 h 1044430"/>
              <a:gd name="connsiteX30" fmla="*/ 11563248 w 12205236"/>
              <a:gd name="connsiteY30" fmla="*/ 482269 h 1044430"/>
              <a:gd name="connsiteX31" fmla="*/ 11562874 w 12205236"/>
              <a:gd name="connsiteY31" fmla="*/ 474230 h 1044430"/>
              <a:gd name="connsiteX32" fmla="*/ 11559135 w 12205236"/>
              <a:gd name="connsiteY32" fmla="*/ 473903 h 1044430"/>
              <a:gd name="connsiteX33" fmla="*/ 11566614 w 12205236"/>
              <a:gd name="connsiteY33" fmla="*/ 432915 h 1044430"/>
              <a:gd name="connsiteX34" fmla="*/ 11534832 w 12205236"/>
              <a:gd name="connsiteY34" fmla="*/ 477783 h 1044430"/>
              <a:gd name="connsiteX35" fmla="*/ 11566614 w 12205236"/>
              <a:gd name="connsiteY35" fmla="*/ 432915 h 1044430"/>
              <a:gd name="connsiteX36" fmla="*/ 11397236 w 12205236"/>
              <a:gd name="connsiteY36" fmla="*/ 427493 h 1044430"/>
              <a:gd name="connsiteX37" fmla="*/ 11415558 w 12205236"/>
              <a:gd name="connsiteY37" fmla="*/ 452544 h 1044430"/>
              <a:gd name="connsiteX38" fmla="*/ 11502676 w 12205236"/>
              <a:gd name="connsiteY38" fmla="*/ 486756 h 1044430"/>
              <a:gd name="connsiteX39" fmla="*/ 11513333 w 12205236"/>
              <a:gd name="connsiteY39" fmla="*/ 482269 h 1044430"/>
              <a:gd name="connsiteX40" fmla="*/ 11520063 w 12205236"/>
              <a:gd name="connsiteY40" fmla="*/ 459835 h 1044430"/>
              <a:gd name="connsiteX41" fmla="*/ 11397236 w 12205236"/>
              <a:gd name="connsiteY41" fmla="*/ 427493 h 1044430"/>
              <a:gd name="connsiteX42" fmla="*/ 10946687 w 12205236"/>
              <a:gd name="connsiteY42" fmla="*/ 423941 h 1044430"/>
              <a:gd name="connsiteX43" fmla="*/ 10942386 w 12205236"/>
              <a:gd name="connsiteY43" fmla="*/ 428241 h 1044430"/>
              <a:gd name="connsiteX44" fmla="*/ 10897893 w 12205236"/>
              <a:gd name="connsiteY44" fmla="*/ 500778 h 1044430"/>
              <a:gd name="connsiteX45" fmla="*/ 10888732 w 12205236"/>
              <a:gd name="connsiteY45" fmla="*/ 530876 h 1044430"/>
              <a:gd name="connsiteX46" fmla="*/ 10876394 w 12205236"/>
              <a:gd name="connsiteY46" fmla="*/ 565275 h 1044430"/>
              <a:gd name="connsiteX47" fmla="*/ 10840686 w 12205236"/>
              <a:gd name="connsiteY47" fmla="*/ 659311 h 1044430"/>
              <a:gd name="connsiteX48" fmla="*/ 10840312 w 12205236"/>
              <a:gd name="connsiteY48" fmla="*/ 679689 h 1044430"/>
              <a:gd name="connsiteX49" fmla="*/ 10848164 w 12205236"/>
              <a:gd name="connsiteY49" fmla="*/ 687167 h 1044430"/>
              <a:gd name="connsiteX50" fmla="*/ 10866859 w 12205236"/>
              <a:gd name="connsiteY50" fmla="*/ 686606 h 1044430"/>
              <a:gd name="connsiteX51" fmla="*/ 11009689 w 12205236"/>
              <a:gd name="connsiteY51" fmla="*/ 686606 h 1044430"/>
              <a:gd name="connsiteX52" fmla="*/ 11048948 w 12205236"/>
              <a:gd name="connsiteY52" fmla="*/ 686980 h 1044430"/>
              <a:gd name="connsiteX53" fmla="*/ 11054931 w 12205236"/>
              <a:gd name="connsiteY53" fmla="*/ 681559 h 1044430"/>
              <a:gd name="connsiteX54" fmla="*/ 10998846 w 12205236"/>
              <a:gd name="connsiteY54" fmla="*/ 577240 h 1044430"/>
              <a:gd name="connsiteX55" fmla="*/ 10985572 w 12205236"/>
              <a:gd name="connsiteY55" fmla="*/ 545459 h 1044430"/>
              <a:gd name="connsiteX56" fmla="*/ 10981272 w 12205236"/>
              <a:gd name="connsiteY56" fmla="*/ 514051 h 1044430"/>
              <a:gd name="connsiteX57" fmla="*/ 10950238 w 12205236"/>
              <a:gd name="connsiteY57" fmla="*/ 428989 h 1044430"/>
              <a:gd name="connsiteX58" fmla="*/ 10946687 w 12205236"/>
              <a:gd name="connsiteY58" fmla="*/ 423941 h 1044430"/>
              <a:gd name="connsiteX59" fmla="*/ 11552779 w 12205236"/>
              <a:gd name="connsiteY59" fmla="*/ 389729 h 1044430"/>
              <a:gd name="connsiteX60" fmla="*/ 11548853 w 12205236"/>
              <a:gd name="connsiteY60" fmla="*/ 393468 h 1044430"/>
              <a:gd name="connsiteX61" fmla="*/ 11541375 w 12205236"/>
              <a:gd name="connsiteY61" fmla="*/ 436654 h 1044430"/>
              <a:gd name="connsiteX62" fmla="*/ 11544180 w 12205236"/>
              <a:gd name="connsiteY62" fmla="*/ 440579 h 1044430"/>
              <a:gd name="connsiteX63" fmla="*/ 11569604 w 12205236"/>
              <a:gd name="connsiteY63" fmla="*/ 410854 h 1044430"/>
              <a:gd name="connsiteX64" fmla="*/ 11552779 w 12205236"/>
              <a:gd name="connsiteY64" fmla="*/ 389729 h 1044430"/>
              <a:gd name="connsiteX65" fmla="*/ 10553296 w 12205236"/>
              <a:gd name="connsiteY65" fmla="*/ 389238 h 1044430"/>
              <a:gd name="connsiteX66" fmla="*/ 10546613 w 12205236"/>
              <a:gd name="connsiteY66" fmla="*/ 392159 h 1044430"/>
              <a:gd name="connsiteX67" fmla="*/ 10495015 w 12205236"/>
              <a:gd name="connsiteY67" fmla="*/ 432540 h 1044430"/>
              <a:gd name="connsiteX68" fmla="*/ 10419487 w 12205236"/>
              <a:gd name="connsiteY68" fmla="*/ 513677 h 1044430"/>
              <a:gd name="connsiteX69" fmla="*/ 10408831 w 12205236"/>
              <a:gd name="connsiteY69" fmla="*/ 548824 h 1044430"/>
              <a:gd name="connsiteX70" fmla="*/ 10406027 w 12205236"/>
              <a:gd name="connsiteY70" fmla="*/ 564341 h 1044430"/>
              <a:gd name="connsiteX71" fmla="*/ 10395183 w 12205236"/>
              <a:gd name="connsiteY71" fmla="*/ 656881 h 1044430"/>
              <a:gd name="connsiteX72" fmla="*/ 10400605 w 12205236"/>
              <a:gd name="connsiteY72" fmla="*/ 701375 h 1044430"/>
              <a:gd name="connsiteX73" fmla="*/ 10411448 w 12205236"/>
              <a:gd name="connsiteY73" fmla="*/ 710910 h 1044430"/>
              <a:gd name="connsiteX74" fmla="*/ 10487911 w 12205236"/>
              <a:gd name="connsiteY74" fmla="*/ 705488 h 1044430"/>
              <a:gd name="connsiteX75" fmla="*/ 10681778 w 12205236"/>
              <a:gd name="connsiteY75" fmla="*/ 693336 h 1044430"/>
              <a:gd name="connsiteX76" fmla="*/ 10697669 w 12205236"/>
              <a:gd name="connsiteY76" fmla="*/ 681933 h 1044430"/>
              <a:gd name="connsiteX77" fmla="*/ 10679348 w 12205236"/>
              <a:gd name="connsiteY77" fmla="*/ 672585 h 1044430"/>
              <a:gd name="connsiteX78" fmla="*/ 10589238 w 12205236"/>
              <a:gd name="connsiteY78" fmla="*/ 551067 h 1044430"/>
              <a:gd name="connsiteX79" fmla="*/ 10563812 w 12205236"/>
              <a:gd name="connsiteY79" fmla="*/ 480213 h 1044430"/>
              <a:gd name="connsiteX80" fmla="*/ 10556895 w 12205236"/>
              <a:gd name="connsiteY80" fmla="*/ 395711 h 1044430"/>
              <a:gd name="connsiteX81" fmla="*/ 10553296 w 12205236"/>
              <a:gd name="connsiteY81" fmla="*/ 389238 h 1044430"/>
              <a:gd name="connsiteX82" fmla="*/ 10641210 w 12205236"/>
              <a:gd name="connsiteY82" fmla="*/ 347478 h 1044430"/>
              <a:gd name="connsiteX83" fmla="*/ 10632984 w 12205236"/>
              <a:gd name="connsiteY83" fmla="*/ 351404 h 1044430"/>
              <a:gd name="connsiteX84" fmla="*/ 10627562 w 12205236"/>
              <a:gd name="connsiteY84" fmla="*/ 370847 h 1044430"/>
              <a:gd name="connsiteX85" fmla="*/ 10624197 w 12205236"/>
              <a:gd name="connsiteY85" fmla="*/ 384494 h 1044430"/>
              <a:gd name="connsiteX86" fmla="*/ 10619897 w 12205236"/>
              <a:gd name="connsiteY86" fmla="*/ 408237 h 1044430"/>
              <a:gd name="connsiteX87" fmla="*/ 10618402 w 12205236"/>
              <a:gd name="connsiteY87" fmla="*/ 416276 h 1044430"/>
              <a:gd name="connsiteX88" fmla="*/ 10614850 w 12205236"/>
              <a:gd name="connsiteY88" fmla="*/ 491617 h 1044430"/>
              <a:gd name="connsiteX89" fmla="*/ 10628684 w 12205236"/>
              <a:gd name="connsiteY89" fmla="*/ 528446 h 1044430"/>
              <a:gd name="connsiteX90" fmla="*/ 10636349 w 12205236"/>
              <a:gd name="connsiteY90" fmla="*/ 543215 h 1044430"/>
              <a:gd name="connsiteX91" fmla="*/ 10660466 w 12205236"/>
              <a:gd name="connsiteY91" fmla="*/ 592383 h 1044430"/>
              <a:gd name="connsiteX92" fmla="*/ 10713372 w 12205236"/>
              <a:gd name="connsiteY92" fmla="*/ 648842 h 1044430"/>
              <a:gd name="connsiteX93" fmla="*/ 10729824 w 12205236"/>
              <a:gd name="connsiteY93" fmla="*/ 672024 h 1044430"/>
              <a:gd name="connsiteX94" fmla="*/ 10734685 w 12205236"/>
              <a:gd name="connsiteY94" fmla="*/ 678567 h 1044430"/>
              <a:gd name="connsiteX95" fmla="*/ 10779366 w 12205236"/>
              <a:gd name="connsiteY95" fmla="*/ 690719 h 1044430"/>
              <a:gd name="connsiteX96" fmla="*/ 10807409 w 12205236"/>
              <a:gd name="connsiteY96" fmla="*/ 669781 h 1044430"/>
              <a:gd name="connsiteX97" fmla="*/ 10813204 w 12205236"/>
              <a:gd name="connsiteY97" fmla="*/ 655012 h 1044430"/>
              <a:gd name="connsiteX98" fmla="*/ 10833956 w 12205236"/>
              <a:gd name="connsiteY98" fmla="*/ 531811 h 1044430"/>
              <a:gd name="connsiteX99" fmla="*/ 10842742 w 12205236"/>
              <a:gd name="connsiteY99" fmla="*/ 502086 h 1044430"/>
              <a:gd name="connsiteX100" fmla="*/ 10859754 w 12205236"/>
              <a:gd name="connsiteY100" fmla="*/ 474604 h 1044430"/>
              <a:gd name="connsiteX101" fmla="*/ 10892658 w 12205236"/>
              <a:gd name="connsiteY101" fmla="*/ 368790 h 1044430"/>
              <a:gd name="connsiteX102" fmla="*/ 10885180 w 12205236"/>
              <a:gd name="connsiteY102" fmla="*/ 362621 h 1044430"/>
              <a:gd name="connsiteX103" fmla="*/ 10836199 w 12205236"/>
              <a:gd name="connsiteY103" fmla="*/ 374025 h 1044430"/>
              <a:gd name="connsiteX104" fmla="*/ 10791518 w 12205236"/>
              <a:gd name="connsiteY104" fmla="*/ 379634 h 1044430"/>
              <a:gd name="connsiteX105" fmla="*/ 10745154 w 12205236"/>
              <a:gd name="connsiteY105" fmla="*/ 377016 h 1044430"/>
              <a:gd name="connsiteX106" fmla="*/ 10727020 w 12205236"/>
              <a:gd name="connsiteY106" fmla="*/ 374586 h 1044430"/>
              <a:gd name="connsiteX107" fmla="*/ 10711503 w 12205236"/>
              <a:gd name="connsiteY107" fmla="*/ 371408 h 1044430"/>
              <a:gd name="connsiteX108" fmla="*/ 10693369 w 12205236"/>
              <a:gd name="connsiteY108" fmla="*/ 367108 h 1044430"/>
              <a:gd name="connsiteX109" fmla="*/ 10653735 w 12205236"/>
              <a:gd name="connsiteY109" fmla="*/ 352713 h 1044430"/>
              <a:gd name="connsiteX110" fmla="*/ 10641210 w 12205236"/>
              <a:gd name="connsiteY110" fmla="*/ 347478 h 1044430"/>
              <a:gd name="connsiteX111" fmla="*/ 10369758 w 12205236"/>
              <a:gd name="connsiteY111" fmla="*/ 338879 h 1044430"/>
              <a:gd name="connsiteX112" fmla="*/ 10362654 w 12205236"/>
              <a:gd name="connsiteY112" fmla="*/ 357948 h 1044430"/>
              <a:gd name="connsiteX113" fmla="*/ 10364898 w 12205236"/>
              <a:gd name="connsiteY113" fmla="*/ 358695 h 1044430"/>
              <a:gd name="connsiteX114" fmla="*/ 10369758 w 12205236"/>
              <a:gd name="connsiteY114" fmla="*/ 338879 h 1044430"/>
              <a:gd name="connsiteX115" fmla="*/ 11346424 w 12205236"/>
              <a:gd name="connsiteY115" fmla="*/ 288619 h 1044430"/>
              <a:gd name="connsiteX116" fmla="*/ 11350474 w 12205236"/>
              <a:gd name="connsiteY116" fmla="*/ 306943 h 1044430"/>
              <a:gd name="connsiteX117" fmla="*/ 11351060 w 12205236"/>
              <a:gd name="connsiteY117" fmla="*/ 322053 h 1044430"/>
              <a:gd name="connsiteX118" fmla="*/ 11346424 w 12205236"/>
              <a:gd name="connsiteY118" fmla="*/ 288619 h 1044430"/>
              <a:gd name="connsiteX119" fmla="*/ 11349751 w 12205236"/>
              <a:gd name="connsiteY119" fmla="*/ 159406 h 1044430"/>
              <a:gd name="connsiteX120" fmla="*/ 11338160 w 12205236"/>
              <a:gd name="connsiteY120" fmla="*/ 178288 h 1044430"/>
              <a:gd name="connsiteX121" fmla="*/ 11336104 w 12205236"/>
              <a:gd name="connsiteY121" fmla="*/ 214183 h 1044430"/>
              <a:gd name="connsiteX122" fmla="*/ 11346424 w 12205236"/>
              <a:gd name="connsiteY122" fmla="*/ 288619 h 1044430"/>
              <a:gd name="connsiteX123" fmla="*/ 11329934 w 12205236"/>
              <a:gd name="connsiteY123" fmla="*/ 213996 h 1044430"/>
              <a:gd name="connsiteX124" fmla="*/ 11331617 w 12205236"/>
              <a:gd name="connsiteY124" fmla="*/ 176232 h 1044430"/>
              <a:gd name="connsiteX125" fmla="*/ 11330682 w 12205236"/>
              <a:gd name="connsiteY125" fmla="*/ 166697 h 1044430"/>
              <a:gd name="connsiteX126" fmla="*/ 11320587 w 12205236"/>
              <a:gd name="connsiteY126" fmla="*/ 169315 h 1044430"/>
              <a:gd name="connsiteX127" fmla="*/ 11315166 w 12205236"/>
              <a:gd name="connsiteY127" fmla="*/ 172680 h 1044430"/>
              <a:gd name="connsiteX128" fmla="*/ 11277776 w 12205236"/>
              <a:gd name="connsiteY128" fmla="*/ 204461 h 1044430"/>
              <a:gd name="connsiteX129" fmla="*/ 11265436 w 12205236"/>
              <a:gd name="connsiteY129" fmla="*/ 217174 h 1044430"/>
              <a:gd name="connsiteX130" fmla="*/ 11199630 w 12205236"/>
              <a:gd name="connsiteY130" fmla="*/ 287467 h 1044430"/>
              <a:gd name="connsiteX131" fmla="*/ 11051004 w 12205236"/>
              <a:gd name="connsiteY131" fmla="*/ 311958 h 1044430"/>
              <a:gd name="connsiteX132" fmla="*/ 11045770 w 12205236"/>
              <a:gd name="connsiteY132" fmla="*/ 310088 h 1044430"/>
              <a:gd name="connsiteX133" fmla="*/ 11027636 w 12205236"/>
              <a:gd name="connsiteY133" fmla="*/ 345983 h 1044430"/>
              <a:gd name="connsiteX134" fmla="*/ 11014175 w 12205236"/>
              <a:gd name="connsiteY134" fmla="*/ 376643 h 1044430"/>
              <a:gd name="connsiteX135" fmla="*/ 11019036 w 12205236"/>
              <a:gd name="connsiteY135" fmla="*/ 430484 h 1044430"/>
              <a:gd name="connsiteX136" fmla="*/ 11019036 w 12205236"/>
              <a:gd name="connsiteY136" fmla="*/ 430671 h 1044430"/>
              <a:gd name="connsiteX137" fmla="*/ 11019784 w 12205236"/>
              <a:gd name="connsiteY137" fmla="*/ 435158 h 1044430"/>
              <a:gd name="connsiteX138" fmla="*/ 11028197 w 12205236"/>
              <a:gd name="connsiteY138" fmla="*/ 513490 h 1044430"/>
              <a:gd name="connsiteX139" fmla="*/ 11049322 w 12205236"/>
              <a:gd name="connsiteY139" fmla="*/ 556676 h 1044430"/>
              <a:gd name="connsiteX140" fmla="*/ 11049883 w 12205236"/>
              <a:gd name="connsiteY140" fmla="*/ 566023 h 1044430"/>
              <a:gd name="connsiteX141" fmla="*/ 11085590 w 12205236"/>
              <a:gd name="connsiteY141" fmla="*/ 679128 h 1044430"/>
              <a:gd name="connsiteX142" fmla="*/ 11104472 w 12205236"/>
              <a:gd name="connsiteY142" fmla="*/ 689971 h 1044430"/>
              <a:gd name="connsiteX143" fmla="*/ 11317035 w 12205236"/>
              <a:gd name="connsiteY143" fmla="*/ 699880 h 1044430"/>
              <a:gd name="connsiteX144" fmla="*/ 11460986 w 12205236"/>
              <a:gd name="connsiteY144" fmla="*/ 711097 h 1044430"/>
              <a:gd name="connsiteX145" fmla="*/ 11472764 w 12205236"/>
              <a:gd name="connsiteY145" fmla="*/ 703993 h 1044430"/>
              <a:gd name="connsiteX146" fmla="*/ 11480056 w 12205236"/>
              <a:gd name="connsiteY146" fmla="*/ 653703 h 1044430"/>
              <a:gd name="connsiteX147" fmla="*/ 11491272 w 12205236"/>
              <a:gd name="connsiteY147" fmla="*/ 594066 h 1044430"/>
              <a:gd name="connsiteX148" fmla="*/ 11500620 w 12205236"/>
              <a:gd name="connsiteY148" fmla="*/ 565649 h 1044430"/>
              <a:gd name="connsiteX149" fmla="*/ 11508659 w 12205236"/>
              <a:gd name="connsiteY149" fmla="*/ 503582 h 1044430"/>
              <a:gd name="connsiteX150" fmla="*/ 11499124 w 12205236"/>
              <a:gd name="connsiteY150" fmla="*/ 492925 h 1044430"/>
              <a:gd name="connsiteX151" fmla="*/ 11412193 w 12205236"/>
              <a:gd name="connsiteY151" fmla="*/ 457405 h 1044430"/>
              <a:gd name="connsiteX152" fmla="*/ 11392189 w 12205236"/>
              <a:gd name="connsiteY152" fmla="*/ 434036 h 1044430"/>
              <a:gd name="connsiteX153" fmla="*/ 11392002 w 12205236"/>
              <a:gd name="connsiteY153" fmla="*/ 434223 h 1044430"/>
              <a:gd name="connsiteX154" fmla="*/ 11380785 w 12205236"/>
              <a:gd name="connsiteY154" fmla="*/ 413845 h 1044430"/>
              <a:gd name="connsiteX155" fmla="*/ 11366950 w 12205236"/>
              <a:gd name="connsiteY155" fmla="*/ 381503 h 1044430"/>
              <a:gd name="connsiteX156" fmla="*/ 11350474 w 12205236"/>
              <a:gd name="connsiteY156" fmla="*/ 306943 h 1044430"/>
              <a:gd name="connsiteX157" fmla="*/ 11346947 w 12205236"/>
              <a:gd name="connsiteY157" fmla="*/ 216052 h 1044430"/>
              <a:gd name="connsiteX158" fmla="*/ 11352369 w 12205236"/>
              <a:gd name="connsiteY158" fmla="*/ 178475 h 1044430"/>
              <a:gd name="connsiteX159" fmla="*/ 11354986 w 12205236"/>
              <a:gd name="connsiteY159" fmla="*/ 164828 h 1044430"/>
              <a:gd name="connsiteX160" fmla="*/ 11349751 w 12205236"/>
              <a:gd name="connsiteY160" fmla="*/ 159406 h 1044430"/>
              <a:gd name="connsiteX161" fmla="*/ 10931520 w 12205236"/>
              <a:gd name="connsiteY161" fmla="*/ 265 h 1044430"/>
              <a:gd name="connsiteX162" fmla="*/ 10940144 w 12205236"/>
              <a:gd name="connsiteY162" fmla="*/ 2929 h 1044430"/>
              <a:gd name="connsiteX163" fmla="*/ 10943321 w 12205236"/>
              <a:gd name="connsiteY163" fmla="*/ 6668 h 1044430"/>
              <a:gd name="connsiteX164" fmla="*/ 10943695 w 12205236"/>
              <a:gd name="connsiteY164" fmla="*/ 30224 h 1044430"/>
              <a:gd name="connsiteX165" fmla="*/ 10937526 w 12205236"/>
              <a:gd name="connsiteY165" fmla="*/ 48731 h 1044430"/>
              <a:gd name="connsiteX166" fmla="*/ 10936218 w 12205236"/>
              <a:gd name="connsiteY166" fmla="*/ 54901 h 1044430"/>
              <a:gd name="connsiteX167" fmla="*/ 10930983 w 12205236"/>
              <a:gd name="connsiteY167" fmla="*/ 47797 h 1044430"/>
              <a:gd name="connsiteX168" fmla="*/ 10930422 w 12205236"/>
              <a:gd name="connsiteY168" fmla="*/ 68175 h 1044430"/>
              <a:gd name="connsiteX169" fmla="*/ 10937713 w 12205236"/>
              <a:gd name="connsiteY169" fmla="*/ 79765 h 1044430"/>
              <a:gd name="connsiteX170" fmla="*/ 10973794 w 12205236"/>
              <a:gd name="connsiteY170" fmla="*/ 105751 h 1044430"/>
              <a:gd name="connsiteX171" fmla="*/ 10977346 w 12205236"/>
              <a:gd name="connsiteY171" fmla="*/ 109864 h 1044430"/>
              <a:gd name="connsiteX172" fmla="*/ 11013802 w 12205236"/>
              <a:gd name="connsiteY172" fmla="*/ 137159 h 1044430"/>
              <a:gd name="connsiteX173" fmla="*/ 11039975 w 12205236"/>
              <a:gd name="connsiteY173" fmla="*/ 163145 h 1044430"/>
              <a:gd name="connsiteX174" fmla="*/ 11087834 w 12205236"/>
              <a:gd name="connsiteY174" fmla="*/ 197731 h 1044430"/>
              <a:gd name="connsiteX175" fmla="*/ 11181870 w 12205236"/>
              <a:gd name="connsiteY175" fmla="*/ 189131 h 1044430"/>
              <a:gd name="connsiteX176" fmla="*/ 11210660 w 12205236"/>
              <a:gd name="connsiteY176" fmla="*/ 156041 h 1044430"/>
              <a:gd name="connsiteX177" fmla="*/ 11217204 w 12205236"/>
              <a:gd name="connsiteY177" fmla="*/ 145011 h 1044430"/>
              <a:gd name="connsiteX178" fmla="*/ 11235712 w 12205236"/>
              <a:gd name="connsiteY178" fmla="*/ 107621 h 1044430"/>
              <a:gd name="connsiteX179" fmla="*/ 11240946 w 12205236"/>
              <a:gd name="connsiteY179" fmla="*/ 77335 h 1044430"/>
              <a:gd name="connsiteX180" fmla="*/ 11252911 w 12205236"/>
              <a:gd name="connsiteY180" fmla="*/ 63875 h 1044430"/>
              <a:gd name="connsiteX181" fmla="*/ 11248798 w 12205236"/>
              <a:gd name="connsiteY181" fmla="*/ 58827 h 1044430"/>
              <a:gd name="connsiteX182" fmla="*/ 11254220 w 12205236"/>
              <a:gd name="connsiteY182" fmla="*/ 58453 h 1044430"/>
              <a:gd name="connsiteX183" fmla="*/ 11256650 w 12205236"/>
              <a:gd name="connsiteY183" fmla="*/ 60136 h 1044430"/>
              <a:gd name="connsiteX184" fmla="*/ 11279458 w 12205236"/>
              <a:gd name="connsiteY184" fmla="*/ 63501 h 1044430"/>
              <a:gd name="connsiteX185" fmla="*/ 11317035 w 12205236"/>
              <a:gd name="connsiteY185" fmla="*/ 66305 h 1044430"/>
              <a:gd name="connsiteX186" fmla="*/ 11329186 w 12205236"/>
              <a:gd name="connsiteY186" fmla="*/ 70605 h 1044430"/>
              <a:gd name="connsiteX187" fmla="*/ 11336665 w 12205236"/>
              <a:gd name="connsiteY187" fmla="*/ 72848 h 1044430"/>
              <a:gd name="connsiteX188" fmla="*/ 11374428 w 12205236"/>
              <a:gd name="connsiteY188" fmla="*/ 73222 h 1044430"/>
              <a:gd name="connsiteX189" fmla="*/ 11397236 w 12205236"/>
              <a:gd name="connsiteY189" fmla="*/ 74157 h 1044430"/>
              <a:gd name="connsiteX190" fmla="*/ 11411632 w 12205236"/>
              <a:gd name="connsiteY190" fmla="*/ 80887 h 1044430"/>
              <a:gd name="connsiteX191" fmla="*/ 11431822 w 12205236"/>
              <a:gd name="connsiteY191" fmla="*/ 116595 h 1044430"/>
              <a:gd name="connsiteX192" fmla="*/ 11428457 w 12205236"/>
              <a:gd name="connsiteY192" fmla="*/ 136037 h 1044430"/>
              <a:gd name="connsiteX193" fmla="*/ 11425092 w 12205236"/>
              <a:gd name="connsiteY193" fmla="*/ 135103 h 1044430"/>
              <a:gd name="connsiteX194" fmla="*/ 11421353 w 12205236"/>
              <a:gd name="connsiteY194" fmla="*/ 139029 h 1044430"/>
              <a:gd name="connsiteX195" fmla="*/ 11401350 w 12205236"/>
              <a:gd name="connsiteY195" fmla="*/ 152489 h 1044430"/>
              <a:gd name="connsiteX196" fmla="*/ 11380224 w 12205236"/>
              <a:gd name="connsiteY196" fmla="*/ 155293 h 1044430"/>
              <a:gd name="connsiteX197" fmla="*/ 11358912 w 12205236"/>
              <a:gd name="connsiteY197" fmla="*/ 174549 h 1044430"/>
              <a:gd name="connsiteX198" fmla="*/ 11358164 w 12205236"/>
              <a:gd name="connsiteY198" fmla="*/ 181840 h 1044430"/>
              <a:gd name="connsiteX199" fmla="*/ 11352742 w 12205236"/>
              <a:gd name="connsiteY199" fmla="*/ 221100 h 1044430"/>
              <a:gd name="connsiteX200" fmla="*/ 11351995 w 12205236"/>
              <a:gd name="connsiteY200" fmla="*/ 256620 h 1044430"/>
              <a:gd name="connsiteX201" fmla="*/ 11363399 w 12205236"/>
              <a:gd name="connsiteY201" fmla="*/ 347104 h 1044430"/>
              <a:gd name="connsiteX202" fmla="*/ 11399854 w 12205236"/>
              <a:gd name="connsiteY202" fmla="*/ 420389 h 1044430"/>
              <a:gd name="connsiteX203" fmla="*/ 11514454 w 12205236"/>
              <a:gd name="connsiteY203" fmla="*/ 454975 h 1044430"/>
              <a:gd name="connsiteX204" fmla="*/ 11525298 w 12205236"/>
              <a:gd name="connsiteY204" fmla="*/ 443758 h 1044430"/>
              <a:gd name="connsiteX205" fmla="*/ 11537449 w 12205236"/>
              <a:gd name="connsiteY205" fmla="*/ 387299 h 1044430"/>
              <a:gd name="connsiteX206" fmla="*/ 11538010 w 12205236"/>
              <a:gd name="connsiteY206" fmla="*/ 373464 h 1044430"/>
              <a:gd name="connsiteX207" fmla="*/ 11532402 w 12205236"/>
              <a:gd name="connsiteY207" fmla="*/ 322614 h 1044430"/>
              <a:gd name="connsiteX208" fmla="*/ 11533150 w 12205236"/>
              <a:gd name="connsiteY208" fmla="*/ 320184 h 1044430"/>
              <a:gd name="connsiteX209" fmla="*/ 11534271 w 12205236"/>
              <a:gd name="connsiteY209" fmla="*/ 314949 h 1044430"/>
              <a:gd name="connsiteX210" fmla="*/ 11551844 w 12205236"/>
              <a:gd name="connsiteY210" fmla="*/ 281298 h 1044430"/>
              <a:gd name="connsiteX211" fmla="*/ 11568109 w 12205236"/>
              <a:gd name="connsiteY211" fmla="*/ 272137 h 1044430"/>
              <a:gd name="connsiteX212" fmla="*/ 11574465 w 12205236"/>
              <a:gd name="connsiteY212" fmla="*/ 255873 h 1044430"/>
              <a:gd name="connsiteX213" fmla="*/ 11576709 w 12205236"/>
              <a:gd name="connsiteY213" fmla="*/ 255312 h 1044430"/>
              <a:gd name="connsiteX214" fmla="*/ 11578765 w 12205236"/>
              <a:gd name="connsiteY214" fmla="*/ 239608 h 1044430"/>
              <a:gd name="connsiteX215" fmla="*/ 11575587 w 12205236"/>
              <a:gd name="connsiteY215" fmla="*/ 231756 h 1044430"/>
              <a:gd name="connsiteX216" fmla="*/ 11567735 w 12205236"/>
              <a:gd name="connsiteY216" fmla="*/ 236430 h 1044430"/>
              <a:gd name="connsiteX217" fmla="*/ 11562688 w 12205236"/>
              <a:gd name="connsiteY217" fmla="*/ 238486 h 1044430"/>
              <a:gd name="connsiteX218" fmla="*/ 11563248 w 12205236"/>
              <a:gd name="connsiteY218" fmla="*/ 208948 h 1044430"/>
              <a:gd name="connsiteX219" fmla="*/ 11576522 w 12205236"/>
              <a:gd name="connsiteY219" fmla="*/ 198666 h 1044430"/>
              <a:gd name="connsiteX220" fmla="*/ 11578952 w 12205236"/>
              <a:gd name="connsiteY220" fmla="*/ 186140 h 1044430"/>
              <a:gd name="connsiteX221" fmla="*/ 11571100 w 12205236"/>
              <a:gd name="connsiteY221" fmla="*/ 171184 h 1044430"/>
              <a:gd name="connsiteX222" fmla="*/ 11574465 w 12205236"/>
              <a:gd name="connsiteY222" fmla="*/ 153050 h 1044430"/>
              <a:gd name="connsiteX223" fmla="*/ 11578578 w 12205236"/>
              <a:gd name="connsiteY223" fmla="*/ 129868 h 1044430"/>
              <a:gd name="connsiteX224" fmla="*/ 11575400 w 12205236"/>
              <a:gd name="connsiteY224" fmla="*/ 124073 h 1044430"/>
              <a:gd name="connsiteX225" fmla="*/ 11572409 w 12205236"/>
              <a:gd name="connsiteY225" fmla="*/ 124073 h 1044430"/>
              <a:gd name="connsiteX226" fmla="*/ 11572409 w 12205236"/>
              <a:gd name="connsiteY226" fmla="*/ 122390 h 1044430"/>
              <a:gd name="connsiteX227" fmla="*/ 11582878 w 12205236"/>
              <a:gd name="connsiteY227" fmla="*/ 105004 h 1044430"/>
              <a:gd name="connsiteX228" fmla="*/ 11595591 w 12205236"/>
              <a:gd name="connsiteY228" fmla="*/ 97339 h 1044430"/>
              <a:gd name="connsiteX229" fmla="*/ 11666258 w 12205236"/>
              <a:gd name="connsiteY229" fmla="*/ 134916 h 1044430"/>
              <a:gd name="connsiteX230" fmla="*/ 11667754 w 12205236"/>
              <a:gd name="connsiteY230" fmla="*/ 137159 h 1044430"/>
              <a:gd name="connsiteX231" fmla="*/ 11668875 w 12205236"/>
              <a:gd name="connsiteY231" fmla="*/ 163893 h 1044430"/>
              <a:gd name="connsiteX232" fmla="*/ 11675231 w 12205236"/>
              <a:gd name="connsiteY232" fmla="*/ 182588 h 1044430"/>
              <a:gd name="connsiteX233" fmla="*/ 11694861 w 12205236"/>
              <a:gd name="connsiteY233" fmla="*/ 195114 h 1044430"/>
              <a:gd name="connsiteX234" fmla="*/ 11716174 w 12205236"/>
              <a:gd name="connsiteY234" fmla="*/ 226334 h 1044430"/>
              <a:gd name="connsiteX235" fmla="*/ 11733747 w 12205236"/>
              <a:gd name="connsiteY235" fmla="*/ 283167 h 1044430"/>
              <a:gd name="connsiteX236" fmla="*/ 11737673 w 12205236"/>
              <a:gd name="connsiteY236" fmla="*/ 337383 h 1044430"/>
              <a:gd name="connsiteX237" fmla="*/ 11735804 w 12205236"/>
              <a:gd name="connsiteY237" fmla="*/ 409172 h 1044430"/>
              <a:gd name="connsiteX238" fmla="*/ 11742534 w 12205236"/>
              <a:gd name="connsiteY238" fmla="*/ 502273 h 1044430"/>
              <a:gd name="connsiteX239" fmla="*/ 11749451 w 12205236"/>
              <a:gd name="connsiteY239" fmla="*/ 573875 h 1044430"/>
              <a:gd name="connsiteX240" fmla="*/ 11743094 w 12205236"/>
              <a:gd name="connsiteY240" fmla="*/ 614069 h 1044430"/>
              <a:gd name="connsiteX241" fmla="*/ 11740477 w 12205236"/>
              <a:gd name="connsiteY241" fmla="*/ 624539 h 1044430"/>
              <a:gd name="connsiteX242" fmla="*/ 11732625 w 12205236"/>
              <a:gd name="connsiteY242" fmla="*/ 663798 h 1044430"/>
              <a:gd name="connsiteX243" fmla="*/ 11729634 w 12205236"/>
              <a:gd name="connsiteY243" fmla="*/ 674080 h 1044430"/>
              <a:gd name="connsiteX244" fmla="*/ 11712248 w 12205236"/>
              <a:gd name="connsiteY244" fmla="*/ 697823 h 1044430"/>
              <a:gd name="connsiteX245" fmla="*/ 11700283 w 12205236"/>
              <a:gd name="connsiteY245" fmla="*/ 726240 h 1044430"/>
              <a:gd name="connsiteX246" fmla="*/ 11704957 w 12205236"/>
              <a:gd name="connsiteY246" fmla="*/ 730353 h 1044430"/>
              <a:gd name="connsiteX247" fmla="*/ 11717330 w 12205236"/>
              <a:gd name="connsiteY247" fmla="*/ 732929 h 1044430"/>
              <a:gd name="connsiteX248" fmla="*/ 12192000 w 12205236"/>
              <a:gd name="connsiteY248" fmla="*/ 732929 h 1044430"/>
              <a:gd name="connsiteX249" fmla="*/ 12192000 w 12205236"/>
              <a:gd name="connsiteY249" fmla="*/ 825550 h 1044430"/>
              <a:gd name="connsiteX250" fmla="*/ 12205236 w 12205236"/>
              <a:gd name="connsiteY250" fmla="*/ 832802 h 1044430"/>
              <a:gd name="connsiteX251" fmla="*/ 12204487 w 12205236"/>
              <a:gd name="connsiteY251" fmla="*/ 1036765 h 1044430"/>
              <a:gd name="connsiteX252" fmla="*/ 12196822 w 12205236"/>
              <a:gd name="connsiteY252" fmla="*/ 1044430 h 1044430"/>
              <a:gd name="connsiteX253" fmla="*/ 10934909 w 12205236"/>
              <a:gd name="connsiteY253" fmla="*/ 1044243 h 1044430"/>
              <a:gd name="connsiteX254" fmla="*/ 0 w 12205236"/>
              <a:gd name="connsiteY254" fmla="*/ 908775 h 1044430"/>
              <a:gd name="connsiteX255" fmla="*/ 0 w 12205236"/>
              <a:gd name="connsiteY255" fmla="*/ 732929 h 1044430"/>
              <a:gd name="connsiteX256" fmla="*/ 10184483 w 12205236"/>
              <a:gd name="connsiteY256" fmla="*/ 732929 h 1044430"/>
              <a:gd name="connsiteX257" fmla="*/ 10336481 w 12205236"/>
              <a:gd name="connsiteY257" fmla="*/ 714462 h 1044430"/>
              <a:gd name="connsiteX258" fmla="*/ 10349568 w 12205236"/>
              <a:gd name="connsiteY258" fmla="*/ 713901 h 1044430"/>
              <a:gd name="connsiteX259" fmla="*/ 10356111 w 12205236"/>
              <a:gd name="connsiteY259" fmla="*/ 709414 h 1044430"/>
              <a:gd name="connsiteX260" fmla="*/ 10354615 w 12205236"/>
              <a:gd name="connsiteY260" fmla="*/ 679128 h 1044430"/>
              <a:gd name="connsiteX261" fmla="*/ 10358167 w 12205236"/>
              <a:gd name="connsiteY261" fmla="*/ 520594 h 1044430"/>
              <a:gd name="connsiteX262" fmla="*/ 10372188 w 12205236"/>
              <a:gd name="connsiteY262" fmla="*/ 482269 h 1044430"/>
              <a:gd name="connsiteX263" fmla="*/ 10396679 w 12205236"/>
              <a:gd name="connsiteY263" fmla="*/ 451984 h 1044430"/>
              <a:gd name="connsiteX264" fmla="*/ 10447903 w 12205236"/>
              <a:gd name="connsiteY264" fmla="*/ 334765 h 1044430"/>
              <a:gd name="connsiteX265" fmla="*/ 10448464 w 12205236"/>
              <a:gd name="connsiteY265" fmla="*/ 261107 h 1044430"/>
              <a:gd name="connsiteX266" fmla="*/ 10446408 w 12205236"/>
              <a:gd name="connsiteY266" fmla="*/ 225774 h 1044430"/>
              <a:gd name="connsiteX267" fmla="*/ 10448464 w 12205236"/>
              <a:gd name="connsiteY267" fmla="*/ 215678 h 1044430"/>
              <a:gd name="connsiteX268" fmla="*/ 10453512 w 12205236"/>
              <a:gd name="connsiteY268" fmla="*/ 201096 h 1044430"/>
              <a:gd name="connsiteX269" fmla="*/ 10442856 w 12205236"/>
              <a:gd name="connsiteY269" fmla="*/ 229139 h 1044430"/>
              <a:gd name="connsiteX270" fmla="*/ 10417991 w 12205236"/>
              <a:gd name="connsiteY270" fmla="*/ 307471 h 1044430"/>
              <a:gd name="connsiteX271" fmla="*/ 10413318 w 12205236"/>
              <a:gd name="connsiteY271" fmla="*/ 312331 h 1044430"/>
              <a:gd name="connsiteX272" fmla="*/ 10410513 w 12205236"/>
              <a:gd name="connsiteY272" fmla="*/ 310649 h 1044430"/>
              <a:gd name="connsiteX273" fmla="*/ 10388266 w 12205236"/>
              <a:gd name="connsiteY273" fmla="*/ 406929 h 1044430"/>
              <a:gd name="connsiteX274" fmla="*/ 10366767 w 12205236"/>
              <a:gd name="connsiteY274" fmla="*/ 418706 h 1044430"/>
              <a:gd name="connsiteX275" fmla="*/ 10364337 w 12205236"/>
              <a:gd name="connsiteY275" fmla="*/ 417398 h 1044430"/>
              <a:gd name="connsiteX276" fmla="*/ 10363963 w 12205236"/>
              <a:gd name="connsiteY276" fmla="*/ 416650 h 1044430"/>
              <a:gd name="connsiteX277" fmla="*/ 10365458 w 12205236"/>
              <a:gd name="connsiteY277" fmla="*/ 415528 h 1044430"/>
              <a:gd name="connsiteX278" fmla="*/ 10368263 w 12205236"/>
              <a:gd name="connsiteY278" fmla="*/ 397768 h 1044430"/>
              <a:gd name="connsiteX279" fmla="*/ 10360784 w 12205236"/>
              <a:gd name="connsiteY279" fmla="*/ 413472 h 1044430"/>
              <a:gd name="connsiteX280" fmla="*/ 10362841 w 12205236"/>
              <a:gd name="connsiteY280" fmla="*/ 393468 h 1044430"/>
              <a:gd name="connsiteX281" fmla="*/ 10356298 w 12205236"/>
              <a:gd name="connsiteY281" fmla="*/ 413659 h 1044430"/>
              <a:gd name="connsiteX282" fmla="*/ 10355737 w 12205236"/>
              <a:gd name="connsiteY282" fmla="*/ 411041 h 1044430"/>
              <a:gd name="connsiteX283" fmla="*/ 10356671 w 12205236"/>
              <a:gd name="connsiteY283" fmla="*/ 393468 h 1044430"/>
              <a:gd name="connsiteX284" fmla="*/ 10355176 w 12205236"/>
              <a:gd name="connsiteY284" fmla="*/ 360004 h 1044430"/>
              <a:gd name="connsiteX285" fmla="*/ 10369010 w 12205236"/>
              <a:gd name="connsiteY285" fmla="*/ 311023 h 1044430"/>
              <a:gd name="connsiteX286" fmla="*/ 10397053 w 12205236"/>
              <a:gd name="connsiteY286" fmla="*/ 275129 h 1044430"/>
              <a:gd name="connsiteX287" fmla="*/ 10414252 w 12205236"/>
              <a:gd name="connsiteY287" fmla="*/ 237925 h 1044430"/>
              <a:gd name="connsiteX288" fmla="*/ 10429582 w 12205236"/>
              <a:gd name="connsiteY288" fmla="*/ 193244 h 1044430"/>
              <a:gd name="connsiteX289" fmla="*/ 10435751 w 12205236"/>
              <a:gd name="connsiteY289" fmla="*/ 178849 h 1044430"/>
              <a:gd name="connsiteX290" fmla="*/ 10450521 w 12205236"/>
              <a:gd name="connsiteY290" fmla="*/ 160902 h 1044430"/>
              <a:gd name="connsiteX291" fmla="*/ 10481368 w 12205236"/>
              <a:gd name="connsiteY291" fmla="*/ 133233 h 1044430"/>
              <a:gd name="connsiteX292" fmla="*/ 10489406 w 12205236"/>
              <a:gd name="connsiteY292" fmla="*/ 118277 h 1044430"/>
              <a:gd name="connsiteX293" fmla="*/ 10506232 w 12205236"/>
              <a:gd name="connsiteY293" fmla="*/ 95282 h 1044430"/>
              <a:gd name="connsiteX294" fmla="*/ 10529227 w 12205236"/>
              <a:gd name="connsiteY294" fmla="*/ 93039 h 1044430"/>
              <a:gd name="connsiteX295" fmla="*/ 10577460 w 12205236"/>
              <a:gd name="connsiteY295" fmla="*/ 80139 h 1044430"/>
              <a:gd name="connsiteX296" fmla="*/ 10582321 w 12205236"/>
              <a:gd name="connsiteY296" fmla="*/ 68361 h 1044430"/>
              <a:gd name="connsiteX297" fmla="*/ 10581947 w 12205236"/>
              <a:gd name="connsiteY297" fmla="*/ 62005 h 1044430"/>
              <a:gd name="connsiteX298" fmla="*/ 10581572 w 12205236"/>
              <a:gd name="connsiteY298" fmla="*/ 47984 h 1044430"/>
              <a:gd name="connsiteX299" fmla="*/ 10576899 w 12205236"/>
              <a:gd name="connsiteY299" fmla="*/ 34336 h 1044430"/>
              <a:gd name="connsiteX300" fmla="*/ 10572599 w 12205236"/>
              <a:gd name="connsiteY300" fmla="*/ 17137 h 1044430"/>
              <a:gd name="connsiteX301" fmla="*/ 10579329 w 12205236"/>
              <a:gd name="connsiteY301" fmla="*/ 1246 h 1044430"/>
              <a:gd name="connsiteX302" fmla="*/ 10594846 w 12205236"/>
              <a:gd name="connsiteY302" fmla="*/ 6107 h 1044430"/>
              <a:gd name="connsiteX303" fmla="*/ 10632984 w 12205236"/>
              <a:gd name="connsiteY303" fmla="*/ 23867 h 1044430"/>
              <a:gd name="connsiteX304" fmla="*/ 10701595 w 12205236"/>
              <a:gd name="connsiteY304" fmla="*/ 30971 h 1044430"/>
              <a:gd name="connsiteX305" fmla="*/ 10770392 w 12205236"/>
              <a:gd name="connsiteY305" fmla="*/ 33215 h 1044430"/>
              <a:gd name="connsiteX306" fmla="*/ 10898080 w 12205236"/>
              <a:gd name="connsiteY306" fmla="*/ 20689 h 1044430"/>
              <a:gd name="connsiteX307" fmla="*/ 10923878 w 12205236"/>
              <a:gd name="connsiteY307" fmla="*/ 5172 h 1044430"/>
              <a:gd name="connsiteX308" fmla="*/ 10931520 w 12205236"/>
              <a:gd name="connsiteY308" fmla="*/ 265 h 1044430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10934909 w 12292893"/>
              <a:gd name="connsiteY253" fmla="*/ 1005332 h 1046071"/>
              <a:gd name="connsiteX254" fmla="*/ 0 w 12292893"/>
              <a:gd name="connsiteY254" fmla="*/ 908775 h 1046071"/>
              <a:gd name="connsiteX255" fmla="*/ 0 w 12292893"/>
              <a:gd name="connsiteY255" fmla="*/ 732929 h 1046071"/>
              <a:gd name="connsiteX256" fmla="*/ 10184483 w 12292893"/>
              <a:gd name="connsiteY256" fmla="*/ 732929 h 1046071"/>
              <a:gd name="connsiteX257" fmla="*/ 10336481 w 12292893"/>
              <a:gd name="connsiteY257" fmla="*/ 714462 h 1046071"/>
              <a:gd name="connsiteX258" fmla="*/ 10349568 w 12292893"/>
              <a:gd name="connsiteY258" fmla="*/ 713901 h 1046071"/>
              <a:gd name="connsiteX259" fmla="*/ 10356111 w 12292893"/>
              <a:gd name="connsiteY259" fmla="*/ 709414 h 1046071"/>
              <a:gd name="connsiteX260" fmla="*/ 10354615 w 12292893"/>
              <a:gd name="connsiteY260" fmla="*/ 679128 h 1046071"/>
              <a:gd name="connsiteX261" fmla="*/ 10358167 w 12292893"/>
              <a:gd name="connsiteY261" fmla="*/ 520594 h 1046071"/>
              <a:gd name="connsiteX262" fmla="*/ 10372188 w 12292893"/>
              <a:gd name="connsiteY262" fmla="*/ 482269 h 1046071"/>
              <a:gd name="connsiteX263" fmla="*/ 10396679 w 12292893"/>
              <a:gd name="connsiteY263" fmla="*/ 451984 h 1046071"/>
              <a:gd name="connsiteX264" fmla="*/ 10447903 w 12292893"/>
              <a:gd name="connsiteY264" fmla="*/ 334765 h 1046071"/>
              <a:gd name="connsiteX265" fmla="*/ 10448464 w 12292893"/>
              <a:gd name="connsiteY265" fmla="*/ 261107 h 1046071"/>
              <a:gd name="connsiteX266" fmla="*/ 10446408 w 12292893"/>
              <a:gd name="connsiteY266" fmla="*/ 225774 h 1046071"/>
              <a:gd name="connsiteX267" fmla="*/ 10448464 w 12292893"/>
              <a:gd name="connsiteY267" fmla="*/ 215678 h 1046071"/>
              <a:gd name="connsiteX268" fmla="*/ 10453512 w 12292893"/>
              <a:gd name="connsiteY268" fmla="*/ 201096 h 1046071"/>
              <a:gd name="connsiteX269" fmla="*/ 10442856 w 12292893"/>
              <a:gd name="connsiteY269" fmla="*/ 229139 h 1046071"/>
              <a:gd name="connsiteX270" fmla="*/ 10417991 w 12292893"/>
              <a:gd name="connsiteY270" fmla="*/ 307471 h 1046071"/>
              <a:gd name="connsiteX271" fmla="*/ 10413318 w 12292893"/>
              <a:gd name="connsiteY271" fmla="*/ 312331 h 1046071"/>
              <a:gd name="connsiteX272" fmla="*/ 10410513 w 12292893"/>
              <a:gd name="connsiteY272" fmla="*/ 310649 h 1046071"/>
              <a:gd name="connsiteX273" fmla="*/ 10388266 w 12292893"/>
              <a:gd name="connsiteY273" fmla="*/ 406929 h 1046071"/>
              <a:gd name="connsiteX274" fmla="*/ 10366767 w 12292893"/>
              <a:gd name="connsiteY274" fmla="*/ 418706 h 1046071"/>
              <a:gd name="connsiteX275" fmla="*/ 10364337 w 12292893"/>
              <a:gd name="connsiteY275" fmla="*/ 417398 h 1046071"/>
              <a:gd name="connsiteX276" fmla="*/ 10363963 w 12292893"/>
              <a:gd name="connsiteY276" fmla="*/ 416650 h 1046071"/>
              <a:gd name="connsiteX277" fmla="*/ 10365458 w 12292893"/>
              <a:gd name="connsiteY277" fmla="*/ 415528 h 1046071"/>
              <a:gd name="connsiteX278" fmla="*/ 10368263 w 12292893"/>
              <a:gd name="connsiteY278" fmla="*/ 397768 h 1046071"/>
              <a:gd name="connsiteX279" fmla="*/ 10360784 w 12292893"/>
              <a:gd name="connsiteY279" fmla="*/ 413472 h 1046071"/>
              <a:gd name="connsiteX280" fmla="*/ 10362841 w 12292893"/>
              <a:gd name="connsiteY280" fmla="*/ 393468 h 1046071"/>
              <a:gd name="connsiteX281" fmla="*/ 10356298 w 12292893"/>
              <a:gd name="connsiteY281" fmla="*/ 413659 h 1046071"/>
              <a:gd name="connsiteX282" fmla="*/ 10355737 w 12292893"/>
              <a:gd name="connsiteY282" fmla="*/ 411041 h 1046071"/>
              <a:gd name="connsiteX283" fmla="*/ 10356671 w 12292893"/>
              <a:gd name="connsiteY283" fmla="*/ 393468 h 1046071"/>
              <a:gd name="connsiteX284" fmla="*/ 10355176 w 12292893"/>
              <a:gd name="connsiteY284" fmla="*/ 360004 h 1046071"/>
              <a:gd name="connsiteX285" fmla="*/ 10369010 w 12292893"/>
              <a:gd name="connsiteY285" fmla="*/ 311023 h 1046071"/>
              <a:gd name="connsiteX286" fmla="*/ 10397053 w 12292893"/>
              <a:gd name="connsiteY286" fmla="*/ 275129 h 1046071"/>
              <a:gd name="connsiteX287" fmla="*/ 10414252 w 12292893"/>
              <a:gd name="connsiteY287" fmla="*/ 237925 h 1046071"/>
              <a:gd name="connsiteX288" fmla="*/ 10429582 w 12292893"/>
              <a:gd name="connsiteY288" fmla="*/ 193244 h 1046071"/>
              <a:gd name="connsiteX289" fmla="*/ 10435751 w 12292893"/>
              <a:gd name="connsiteY289" fmla="*/ 178849 h 1046071"/>
              <a:gd name="connsiteX290" fmla="*/ 10450521 w 12292893"/>
              <a:gd name="connsiteY290" fmla="*/ 160902 h 1046071"/>
              <a:gd name="connsiteX291" fmla="*/ 10481368 w 12292893"/>
              <a:gd name="connsiteY291" fmla="*/ 133233 h 1046071"/>
              <a:gd name="connsiteX292" fmla="*/ 10489406 w 12292893"/>
              <a:gd name="connsiteY292" fmla="*/ 118277 h 1046071"/>
              <a:gd name="connsiteX293" fmla="*/ 10506232 w 12292893"/>
              <a:gd name="connsiteY293" fmla="*/ 95282 h 1046071"/>
              <a:gd name="connsiteX294" fmla="*/ 10529227 w 12292893"/>
              <a:gd name="connsiteY294" fmla="*/ 93039 h 1046071"/>
              <a:gd name="connsiteX295" fmla="*/ 10577460 w 12292893"/>
              <a:gd name="connsiteY295" fmla="*/ 80139 h 1046071"/>
              <a:gd name="connsiteX296" fmla="*/ 10582321 w 12292893"/>
              <a:gd name="connsiteY296" fmla="*/ 68361 h 1046071"/>
              <a:gd name="connsiteX297" fmla="*/ 10581947 w 12292893"/>
              <a:gd name="connsiteY297" fmla="*/ 62005 h 1046071"/>
              <a:gd name="connsiteX298" fmla="*/ 10581572 w 12292893"/>
              <a:gd name="connsiteY298" fmla="*/ 47984 h 1046071"/>
              <a:gd name="connsiteX299" fmla="*/ 10576899 w 12292893"/>
              <a:gd name="connsiteY299" fmla="*/ 34336 h 1046071"/>
              <a:gd name="connsiteX300" fmla="*/ 10572599 w 12292893"/>
              <a:gd name="connsiteY300" fmla="*/ 17137 h 1046071"/>
              <a:gd name="connsiteX301" fmla="*/ 10579329 w 12292893"/>
              <a:gd name="connsiteY301" fmla="*/ 1246 h 1046071"/>
              <a:gd name="connsiteX302" fmla="*/ 10594846 w 12292893"/>
              <a:gd name="connsiteY302" fmla="*/ 6107 h 1046071"/>
              <a:gd name="connsiteX303" fmla="*/ 10632984 w 12292893"/>
              <a:gd name="connsiteY303" fmla="*/ 23867 h 1046071"/>
              <a:gd name="connsiteX304" fmla="*/ 10701595 w 12292893"/>
              <a:gd name="connsiteY304" fmla="*/ 30971 h 1046071"/>
              <a:gd name="connsiteX305" fmla="*/ 10770392 w 12292893"/>
              <a:gd name="connsiteY305" fmla="*/ 33215 h 1046071"/>
              <a:gd name="connsiteX306" fmla="*/ 10898080 w 12292893"/>
              <a:gd name="connsiteY306" fmla="*/ 20689 h 1046071"/>
              <a:gd name="connsiteX307" fmla="*/ 10923878 w 12292893"/>
              <a:gd name="connsiteY307" fmla="*/ 5172 h 1046071"/>
              <a:gd name="connsiteX308" fmla="*/ 10931520 w 12292893"/>
              <a:gd name="connsiteY308" fmla="*/ 265 h 1046071"/>
              <a:gd name="connsiteX0" fmla="*/ 11634616 w 12292893"/>
              <a:gd name="connsiteY0" fmla="*/ 695510 h 1046071"/>
              <a:gd name="connsiteX1" fmla="*/ 11628681 w 12292893"/>
              <a:gd name="connsiteY1" fmla="*/ 699880 h 1046071"/>
              <a:gd name="connsiteX2" fmla="*/ 11627185 w 12292893"/>
              <a:gd name="connsiteY2" fmla="*/ 725492 h 1046071"/>
              <a:gd name="connsiteX3" fmla="*/ 11644384 w 12292893"/>
              <a:gd name="connsiteY3" fmla="*/ 729979 h 1046071"/>
              <a:gd name="connsiteX4" fmla="*/ 11651863 w 12292893"/>
              <a:gd name="connsiteY4" fmla="*/ 730913 h 1046071"/>
              <a:gd name="connsiteX5" fmla="*/ 11663080 w 12292893"/>
              <a:gd name="connsiteY5" fmla="*/ 719883 h 1046071"/>
              <a:gd name="connsiteX6" fmla="*/ 11662519 w 12292893"/>
              <a:gd name="connsiteY6" fmla="*/ 715209 h 1046071"/>
              <a:gd name="connsiteX7" fmla="*/ 11641954 w 12292893"/>
              <a:gd name="connsiteY7" fmla="*/ 696328 h 1046071"/>
              <a:gd name="connsiteX8" fmla="*/ 11634616 w 12292893"/>
              <a:gd name="connsiteY8" fmla="*/ 695510 h 1046071"/>
              <a:gd name="connsiteX9" fmla="*/ 11559135 w 12292893"/>
              <a:gd name="connsiteY9" fmla="*/ 473903 h 1046071"/>
              <a:gd name="connsiteX10" fmla="*/ 11555396 w 12292893"/>
              <a:gd name="connsiteY10" fmla="*/ 476100 h 1046071"/>
              <a:gd name="connsiteX11" fmla="*/ 11542684 w 12292893"/>
              <a:gd name="connsiteY11" fmla="*/ 481895 h 1046071"/>
              <a:gd name="connsiteX12" fmla="*/ 11525110 w 12292893"/>
              <a:gd name="connsiteY12" fmla="*/ 505078 h 1046071"/>
              <a:gd name="connsiteX13" fmla="*/ 11524736 w 12292893"/>
              <a:gd name="connsiteY13" fmla="*/ 515360 h 1046071"/>
              <a:gd name="connsiteX14" fmla="*/ 11519876 w 12292893"/>
              <a:gd name="connsiteY14" fmla="*/ 555928 h 1046071"/>
              <a:gd name="connsiteX15" fmla="*/ 11506976 w 12292893"/>
              <a:gd name="connsiteY15" fmla="*/ 603787 h 1046071"/>
              <a:gd name="connsiteX16" fmla="*/ 11503611 w 12292893"/>
              <a:gd name="connsiteY16" fmla="*/ 628652 h 1046071"/>
              <a:gd name="connsiteX17" fmla="*/ 11498190 w 12292893"/>
              <a:gd name="connsiteY17" fmla="*/ 677072 h 1046071"/>
              <a:gd name="connsiteX18" fmla="*/ 11491646 w 12292893"/>
              <a:gd name="connsiteY18" fmla="*/ 701375 h 1046071"/>
              <a:gd name="connsiteX19" fmla="*/ 11500246 w 12292893"/>
              <a:gd name="connsiteY19" fmla="*/ 714275 h 1046071"/>
              <a:gd name="connsiteX20" fmla="*/ 11579139 w 12292893"/>
              <a:gd name="connsiteY20" fmla="*/ 722314 h 1046071"/>
              <a:gd name="connsiteX21" fmla="*/ 11601573 w 12292893"/>
              <a:gd name="connsiteY21" fmla="*/ 701188 h 1046071"/>
              <a:gd name="connsiteX22" fmla="*/ 11592039 w 12292893"/>
              <a:gd name="connsiteY22" fmla="*/ 685298 h 1046071"/>
              <a:gd name="connsiteX23" fmla="*/ 11574652 w 12292893"/>
              <a:gd name="connsiteY23" fmla="*/ 650525 h 1046071"/>
              <a:gd name="connsiteX24" fmla="*/ 11575400 w 12292893"/>
              <a:gd name="connsiteY24" fmla="*/ 643234 h 1046071"/>
              <a:gd name="connsiteX25" fmla="*/ 11572035 w 12292893"/>
              <a:gd name="connsiteY25" fmla="*/ 635008 h 1046071"/>
              <a:gd name="connsiteX26" fmla="*/ 11560257 w 12292893"/>
              <a:gd name="connsiteY26" fmla="*/ 640990 h 1046071"/>
              <a:gd name="connsiteX27" fmla="*/ 11552218 w 12292893"/>
              <a:gd name="connsiteY27" fmla="*/ 643047 h 1046071"/>
              <a:gd name="connsiteX28" fmla="*/ 11546797 w 12292893"/>
              <a:gd name="connsiteY28" fmla="*/ 630708 h 1046071"/>
              <a:gd name="connsiteX29" fmla="*/ 11548105 w 12292893"/>
              <a:gd name="connsiteY29" fmla="*/ 604535 h 1046071"/>
              <a:gd name="connsiteX30" fmla="*/ 11563248 w 12292893"/>
              <a:gd name="connsiteY30" fmla="*/ 482269 h 1046071"/>
              <a:gd name="connsiteX31" fmla="*/ 11562874 w 12292893"/>
              <a:gd name="connsiteY31" fmla="*/ 474230 h 1046071"/>
              <a:gd name="connsiteX32" fmla="*/ 11559135 w 12292893"/>
              <a:gd name="connsiteY32" fmla="*/ 473903 h 1046071"/>
              <a:gd name="connsiteX33" fmla="*/ 11566614 w 12292893"/>
              <a:gd name="connsiteY33" fmla="*/ 432915 h 1046071"/>
              <a:gd name="connsiteX34" fmla="*/ 11534832 w 12292893"/>
              <a:gd name="connsiteY34" fmla="*/ 477783 h 1046071"/>
              <a:gd name="connsiteX35" fmla="*/ 11566614 w 12292893"/>
              <a:gd name="connsiteY35" fmla="*/ 432915 h 1046071"/>
              <a:gd name="connsiteX36" fmla="*/ 11397236 w 12292893"/>
              <a:gd name="connsiteY36" fmla="*/ 427493 h 1046071"/>
              <a:gd name="connsiteX37" fmla="*/ 11415558 w 12292893"/>
              <a:gd name="connsiteY37" fmla="*/ 452544 h 1046071"/>
              <a:gd name="connsiteX38" fmla="*/ 11502676 w 12292893"/>
              <a:gd name="connsiteY38" fmla="*/ 486756 h 1046071"/>
              <a:gd name="connsiteX39" fmla="*/ 11513333 w 12292893"/>
              <a:gd name="connsiteY39" fmla="*/ 482269 h 1046071"/>
              <a:gd name="connsiteX40" fmla="*/ 11520063 w 12292893"/>
              <a:gd name="connsiteY40" fmla="*/ 459835 h 1046071"/>
              <a:gd name="connsiteX41" fmla="*/ 11397236 w 12292893"/>
              <a:gd name="connsiteY41" fmla="*/ 427493 h 1046071"/>
              <a:gd name="connsiteX42" fmla="*/ 10946687 w 12292893"/>
              <a:gd name="connsiteY42" fmla="*/ 423941 h 1046071"/>
              <a:gd name="connsiteX43" fmla="*/ 10942386 w 12292893"/>
              <a:gd name="connsiteY43" fmla="*/ 428241 h 1046071"/>
              <a:gd name="connsiteX44" fmla="*/ 10897893 w 12292893"/>
              <a:gd name="connsiteY44" fmla="*/ 500778 h 1046071"/>
              <a:gd name="connsiteX45" fmla="*/ 10888732 w 12292893"/>
              <a:gd name="connsiteY45" fmla="*/ 530876 h 1046071"/>
              <a:gd name="connsiteX46" fmla="*/ 10876394 w 12292893"/>
              <a:gd name="connsiteY46" fmla="*/ 565275 h 1046071"/>
              <a:gd name="connsiteX47" fmla="*/ 10840686 w 12292893"/>
              <a:gd name="connsiteY47" fmla="*/ 659311 h 1046071"/>
              <a:gd name="connsiteX48" fmla="*/ 10840312 w 12292893"/>
              <a:gd name="connsiteY48" fmla="*/ 679689 h 1046071"/>
              <a:gd name="connsiteX49" fmla="*/ 10848164 w 12292893"/>
              <a:gd name="connsiteY49" fmla="*/ 687167 h 1046071"/>
              <a:gd name="connsiteX50" fmla="*/ 10866859 w 12292893"/>
              <a:gd name="connsiteY50" fmla="*/ 686606 h 1046071"/>
              <a:gd name="connsiteX51" fmla="*/ 11009689 w 12292893"/>
              <a:gd name="connsiteY51" fmla="*/ 686606 h 1046071"/>
              <a:gd name="connsiteX52" fmla="*/ 11048948 w 12292893"/>
              <a:gd name="connsiteY52" fmla="*/ 686980 h 1046071"/>
              <a:gd name="connsiteX53" fmla="*/ 11054931 w 12292893"/>
              <a:gd name="connsiteY53" fmla="*/ 681559 h 1046071"/>
              <a:gd name="connsiteX54" fmla="*/ 10998846 w 12292893"/>
              <a:gd name="connsiteY54" fmla="*/ 577240 h 1046071"/>
              <a:gd name="connsiteX55" fmla="*/ 10985572 w 12292893"/>
              <a:gd name="connsiteY55" fmla="*/ 545459 h 1046071"/>
              <a:gd name="connsiteX56" fmla="*/ 10981272 w 12292893"/>
              <a:gd name="connsiteY56" fmla="*/ 514051 h 1046071"/>
              <a:gd name="connsiteX57" fmla="*/ 10950238 w 12292893"/>
              <a:gd name="connsiteY57" fmla="*/ 428989 h 1046071"/>
              <a:gd name="connsiteX58" fmla="*/ 10946687 w 12292893"/>
              <a:gd name="connsiteY58" fmla="*/ 423941 h 1046071"/>
              <a:gd name="connsiteX59" fmla="*/ 11552779 w 12292893"/>
              <a:gd name="connsiteY59" fmla="*/ 389729 h 1046071"/>
              <a:gd name="connsiteX60" fmla="*/ 11548853 w 12292893"/>
              <a:gd name="connsiteY60" fmla="*/ 393468 h 1046071"/>
              <a:gd name="connsiteX61" fmla="*/ 11541375 w 12292893"/>
              <a:gd name="connsiteY61" fmla="*/ 436654 h 1046071"/>
              <a:gd name="connsiteX62" fmla="*/ 11544180 w 12292893"/>
              <a:gd name="connsiteY62" fmla="*/ 440579 h 1046071"/>
              <a:gd name="connsiteX63" fmla="*/ 11569604 w 12292893"/>
              <a:gd name="connsiteY63" fmla="*/ 410854 h 1046071"/>
              <a:gd name="connsiteX64" fmla="*/ 11552779 w 12292893"/>
              <a:gd name="connsiteY64" fmla="*/ 389729 h 1046071"/>
              <a:gd name="connsiteX65" fmla="*/ 10553296 w 12292893"/>
              <a:gd name="connsiteY65" fmla="*/ 389238 h 1046071"/>
              <a:gd name="connsiteX66" fmla="*/ 10546613 w 12292893"/>
              <a:gd name="connsiteY66" fmla="*/ 392159 h 1046071"/>
              <a:gd name="connsiteX67" fmla="*/ 10495015 w 12292893"/>
              <a:gd name="connsiteY67" fmla="*/ 432540 h 1046071"/>
              <a:gd name="connsiteX68" fmla="*/ 10419487 w 12292893"/>
              <a:gd name="connsiteY68" fmla="*/ 513677 h 1046071"/>
              <a:gd name="connsiteX69" fmla="*/ 10408831 w 12292893"/>
              <a:gd name="connsiteY69" fmla="*/ 548824 h 1046071"/>
              <a:gd name="connsiteX70" fmla="*/ 10406027 w 12292893"/>
              <a:gd name="connsiteY70" fmla="*/ 564341 h 1046071"/>
              <a:gd name="connsiteX71" fmla="*/ 10395183 w 12292893"/>
              <a:gd name="connsiteY71" fmla="*/ 656881 h 1046071"/>
              <a:gd name="connsiteX72" fmla="*/ 10400605 w 12292893"/>
              <a:gd name="connsiteY72" fmla="*/ 701375 h 1046071"/>
              <a:gd name="connsiteX73" fmla="*/ 10411448 w 12292893"/>
              <a:gd name="connsiteY73" fmla="*/ 710910 h 1046071"/>
              <a:gd name="connsiteX74" fmla="*/ 10487911 w 12292893"/>
              <a:gd name="connsiteY74" fmla="*/ 705488 h 1046071"/>
              <a:gd name="connsiteX75" fmla="*/ 10681778 w 12292893"/>
              <a:gd name="connsiteY75" fmla="*/ 693336 h 1046071"/>
              <a:gd name="connsiteX76" fmla="*/ 10697669 w 12292893"/>
              <a:gd name="connsiteY76" fmla="*/ 681933 h 1046071"/>
              <a:gd name="connsiteX77" fmla="*/ 10679348 w 12292893"/>
              <a:gd name="connsiteY77" fmla="*/ 672585 h 1046071"/>
              <a:gd name="connsiteX78" fmla="*/ 10589238 w 12292893"/>
              <a:gd name="connsiteY78" fmla="*/ 551067 h 1046071"/>
              <a:gd name="connsiteX79" fmla="*/ 10563812 w 12292893"/>
              <a:gd name="connsiteY79" fmla="*/ 480213 h 1046071"/>
              <a:gd name="connsiteX80" fmla="*/ 10556895 w 12292893"/>
              <a:gd name="connsiteY80" fmla="*/ 395711 h 1046071"/>
              <a:gd name="connsiteX81" fmla="*/ 10553296 w 12292893"/>
              <a:gd name="connsiteY81" fmla="*/ 389238 h 1046071"/>
              <a:gd name="connsiteX82" fmla="*/ 10641210 w 12292893"/>
              <a:gd name="connsiteY82" fmla="*/ 347478 h 1046071"/>
              <a:gd name="connsiteX83" fmla="*/ 10632984 w 12292893"/>
              <a:gd name="connsiteY83" fmla="*/ 351404 h 1046071"/>
              <a:gd name="connsiteX84" fmla="*/ 10627562 w 12292893"/>
              <a:gd name="connsiteY84" fmla="*/ 370847 h 1046071"/>
              <a:gd name="connsiteX85" fmla="*/ 10624197 w 12292893"/>
              <a:gd name="connsiteY85" fmla="*/ 384494 h 1046071"/>
              <a:gd name="connsiteX86" fmla="*/ 10619897 w 12292893"/>
              <a:gd name="connsiteY86" fmla="*/ 408237 h 1046071"/>
              <a:gd name="connsiteX87" fmla="*/ 10618402 w 12292893"/>
              <a:gd name="connsiteY87" fmla="*/ 416276 h 1046071"/>
              <a:gd name="connsiteX88" fmla="*/ 10614850 w 12292893"/>
              <a:gd name="connsiteY88" fmla="*/ 491617 h 1046071"/>
              <a:gd name="connsiteX89" fmla="*/ 10628684 w 12292893"/>
              <a:gd name="connsiteY89" fmla="*/ 528446 h 1046071"/>
              <a:gd name="connsiteX90" fmla="*/ 10636349 w 12292893"/>
              <a:gd name="connsiteY90" fmla="*/ 543215 h 1046071"/>
              <a:gd name="connsiteX91" fmla="*/ 10660466 w 12292893"/>
              <a:gd name="connsiteY91" fmla="*/ 592383 h 1046071"/>
              <a:gd name="connsiteX92" fmla="*/ 10713372 w 12292893"/>
              <a:gd name="connsiteY92" fmla="*/ 648842 h 1046071"/>
              <a:gd name="connsiteX93" fmla="*/ 10729824 w 12292893"/>
              <a:gd name="connsiteY93" fmla="*/ 672024 h 1046071"/>
              <a:gd name="connsiteX94" fmla="*/ 10734685 w 12292893"/>
              <a:gd name="connsiteY94" fmla="*/ 678567 h 1046071"/>
              <a:gd name="connsiteX95" fmla="*/ 10779366 w 12292893"/>
              <a:gd name="connsiteY95" fmla="*/ 690719 h 1046071"/>
              <a:gd name="connsiteX96" fmla="*/ 10807409 w 12292893"/>
              <a:gd name="connsiteY96" fmla="*/ 669781 h 1046071"/>
              <a:gd name="connsiteX97" fmla="*/ 10813204 w 12292893"/>
              <a:gd name="connsiteY97" fmla="*/ 655012 h 1046071"/>
              <a:gd name="connsiteX98" fmla="*/ 10833956 w 12292893"/>
              <a:gd name="connsiteY98" fmla="*/ 531811 h 1046071"/>
              <a:gd name="connsiteX99" fmla="*/ 10842742 w 12292893"/>
              <a:gd name="connsiteY99" fmla="*/ 502086 h 1046071"/>
              <a:gd name="connsiteX100" fmla="*/ 10859754 w 12292893"/>
              <a:gd name="connsiteY100" fmla="*/ 474604 h 1046071"/>
              <a:gd name="connsiteX101" fmla="*/ 10892658 w 12292893"/>
              <a:gd name="connsiteY101" fmla="*/ 368790 h 1046071"/>
              <a:gd name="connsiteX102" fmla="*/ 10885180 w 12292893"/>
              <a:gd name="connsiteY102" fmla="*/ 362621 h 1046071"/>
              <a:gd name="connsiteX103" fmla="*/ 10836199 w 12292893"/>
              <a:gd name="connsiteY103" fmla="*/ 374025 h 1046071"/>
              <a:gd name="connsiteX104" fmla="*/ 10791518 w 12292893"/>
              <a:gd name="connsiteY104" fmla="*/ 379634 h 1046071"/>
              <a:gd name="connsiteX105" fmla="*/ 10745154 w 12292893"/>
              <a:gd name="connsiteY105" fmla="*/ 377016 h 1046071"/>
              <a:gd name="connsiteX106" fmla="*/ 10727020 w 12292893"/>
              <a:gd name="connsiteY106" fmla="*/ 374586 h 1046071"/>
              <a:gd name="connsiteX107" fmla="*/ 10711503 w 12292893"/>
              <a:gd name="connsiteY107" fmla="*/ 371408 h 1046071"/>
              <a:gd name="connsiteX108" fmla="*/ 10693369 w 12292893"/>
              <a:gd name="connsiteY108" fmla="*/ 367108 h 1046071"/>
              <a:gd name="connsiteX109" fmla="*/ 10653735 w 12292893"/>
              <a:gd name="connsiteY109" fmla="*/ 352713 h 1046071"/>
              <a:gd name="connsiteX110" fmla="*/ 10641210 w 12292893"/>
              <a:gd name="connsiteY110" fmla="*/ 347478 h 1046071"/>
              <a:gd name="connsiteX111" fmla="*/ 10369758 w 12292893"/>
              <a:gd name="connsiteY111" fmla="*/ 338879 h 1046071"/>
              <a:gd name="connsiteX112" fmla="*/ 10362654 w 12292893"/>
              <a:gd name="connsiteY112" fmla="*/ 357948 h 1046071"/>
              <a:gd name="connsiteX113" fmla="*/ 10364898 w 12292893"/>
              <a:gd name="connsiteY113" fmla="*/ 358695 h 1046071"/>
              <a:gd name="connsiteX114" fmla="*/ 10369758 w 12292893"/>
              <a:gd name="connsiteY114" fmla="*/ 338879 h 1046071"/>
              <a:gd name="connsiteX115" fmla="*/ 11346424 w 12292893"/>
              <a:gd name="connsiteY115" fmla="*/ 288619 h 1046071"/>
              <a:gd name="connsiteX116" fmla="*/ 11350474 w 12292893"/>
              <a:gd name="connsiteY116" fmla="*/ 306943 h 1046071"/>
              <a:gd name="connsiteX117" fmla="*/ 11351060 w 12292893"/>
              <a:gd name="connsiteY117" fmla="*/ 322053 h 1046071"/>
              <a:gd name="connsiteX118" fmla="*/ 11346424 w 12292893"/>
              <a:gd name="connsiteY118" fmla="*/ 288619 h 1046071"/>
              <a:gd name="connsiteX119" fmla="*/ 11349751 w 12292893"/>
              <a:gd name="connsiteY119" fmla="*/ 159406 h 1046071"/>
              <a:gd name="connsiteX120" fmla="*/ 11338160 w 12292893"/>
              <a:gd name="connsiteY120" fmla="*/ 178288 h 1046071"/>
              <a:gd name="connsiteX121" fmla="*/ 11336104 w 12292893"/>
              <a:gd name="connsiteY121" fmla="*/ 214183 h 1046071"/>
              <a:gd name="connsiteX122" fmla="*/ 11346424 w 12292893"/>
              <a:gd name="connsiteY122" fmla="*/ 288619 h 1046071"/>
              <a:gd name="connsiteX123" fmla="*/ 11329934 w 12292893"/>
              <a:gd name="connsiteY123" fmla="*/ 213996 h 1046071"/>
              <a:gd name="connsiteX124" fmla="*/ 11331617 w 12292893"/>
              <a:gd name="connsiteY124" fmla="*/ 176232 h 1046071"/>
              <a:gd name="connsiteX125" fmla="*/ 11330682 w 12292893"/>
              <a:gd name="connsiteY125" fmla="*/ 166697 h 1046071"/>
              <a:gd name="connsiteX126" fmla="*/ 11320587 w 12292893"/>
              <a:gd name="connsiteY126" fmla="*/ 169315 h 1046071"/>
              <a:gd name="connsiteX127" fmla="*/ 11315166 w 12292893"/>
              <a:gd name="connsiteY127" fmla="*/ 172680 h 1046071"/>
              <a:gd name="connsiteX128" fmla="*/ 11277776 w 12292893"/>
              <a:gd name="connsiteY128" fmla="*/ 204461 h 1046071"/>
              <a:gd name="connsiteX129" fmla="*/ 11265436 w 12292893"/>
              <a:gd name="connsiteY129" fmla="*/ 217174 h 1046071"/>
              <a:gd name="connsiteX130" fmla="*/ 11199630 w 12292893"/>
              <a:gd name="connsiteY130" fmla="*/ 287467 h 1046071"/>
              <a:gd name="connsiteX131" fmla="*/ 11051004 w 12292893"/>
              <a:gd name="connsiteY131" fmla="*/ 311958 h 1046071"/>
              <a:gd name="connsiteX132" fmla="*/ 11045770 w 12292893"/>
              <a:gd name="connsiteY132" fmla="*/ 310088 h 1046071"/>
              <a:gd name="connsiteX133" fmla="*/ 11027636 w 12292893"/>
              <a:gd name="connsiteY133" fmla="*/ 345983 h 1046071"/>
              <a:gd name="connsiteX134" fmla="*/ 11014175 w 12292893"/>
              <a:gd name="connsiteY134" fmla="*/ 376643 h 1046071"/>
              <a:gd name="connsiteX135" fmla="*/ 11019036 w 12292893"/>
              <a:gd name="connsiteY135" fmla="*/ 430484 h 1046071"/>
              <a:gd name="connsiteX136" fmla="*/ 11019036 w 12292893"/>
              <a:gd name="connsiteY136" fmla="*/ 430671 h 1046071"/>
              <a:gd name="connsiteX137" fmla="*/ 11019784 w 12292893"/>
              <a:gd name="connsiteY137" fmla="*/ 435158 h 1046071"/>
              <a:gd name="connsiteX138" fmla="*/ 11028197 w 12292893"/>
              <a:gd name="connsiteY138" fmla="*/ 513490 h 1046071"/>
              <a:gd name="connsiteX139" fmla="*/ 11049322 w 12292893"/>
              <a:gd name="connsiteY139" fmla="*/ 556676 h 1046071"/>
              <a:gd name="connsiteX140" fmla="*/ 11049883 w 12292893"/>
              <a:gd name="connsiteY140" fmla="*/ 566023 h 1046071"/>
              <a:gd name="connsiteX141" fmla="*/ 11085590 w 12292893"/>
              <a:gd name="connsiteY141" fmla="*/ 679128 h 1046071"/>
              <a:gd name="connsiteX142" fmla="*/ 11104472 w 12292893"/>
              <a:gd name="connsiteY142" fmla="*/ 689971 h 1046071"/>
              <a:gd name="connsiteX143" fmla="*/ 11317035 w 12292893"/>
              <a:gd name="connsiteY143" fmla="*/ 699880 h 1046071"/>
              <a:gd name="connsiteX144" fmla="*/ 11460986 w 12292893"/>
              <a:gd name="connsiteY144" fmla="*/ 711097 h 1046071"/>
              <a:gd name="connsiteX145" fmla="*/ 11472764 w 12292893"/>
              <a:gd name="connsiteY145" fmla="*/ 703993 h 1046071"/>
              <a:gd name="connsiteX146" fmla="*/ 11480056 w 12292893"/>
              <a:gd name="connsiteY146" fmla="*/ 653703 h 1046071"/>
              <a:gd name="connsiteX147" fmla="*/ 11491272 w 12292893"/>
              <a:gd name="connsiteY147" fmla="*/ 594066 h 1046071"/>
              <a:gd name="connsiteX148" fmla="*/ 11500620 w 12292893"/>
              <a:gd name="connsiteY148" fmla="*/ 565649 h 1046071"/>
              <a:gd name="connsiteX149" fmla="*/ 11508659 w 12292893"/>
              <a:gd name="connsiteY149" fmla="*/ 503582 h 1046071"/>
              <a:gd name="connsiteX150" fmla="*/ 11499124 w 12292893"/>
              <a:gd name="connsiteY150" fmla="*/ 492925 h 1046071"/>
              <a:gd name="connsiteX151" fmla="*/ 11412193 w 12292893"/>
              <a:gd name="connsiteY151" fmla="*/ 457405 h 1046071"/>
              <a:gd name="connsiteX152" fmla="*/ 11392189 w 12292893"/>
              <a:gd name="connsiteY152" fmla="*/ 434036 h 1046071"/>
              <a:gd name="connsiteX153" fmla="*/ 11392002 w 12292893"/>
              <a:gd name="connsiteY153" fmla="*/ 434223 h 1046071"/>
              <a:gd name="connsiteX154" fmla="*/ 11380785 w 12292893"/>
              <a:gd name="connsiteY154" fmla="*/ 413845 h 1046071"/>
              <a:gd name="connsiteX155" fmla="*/ 11366950 w 12292893"/>
              <a:gd name="connsiteY155" fmla="*/ 381503 h 1046071"/>
              <a:gd name="connsiteX156" fmla="*/ 11350474 w 12292893"/>
              <a:gd name="connsiteY156" fmla="*/ 306943 h 1046071"/>
              <a:gd name="connsiteX157" fmla="*/ 11346947 w 12292893"/>
              <a:gd name="connsiteY157" fmla="*/ 216052 h 1046071"/>
              <a:gd name="connsiteX158" fmla="*/ 11352369 w 12292893"/>
              <a:gd name="connsiteY158" fmla="*/ 178475 h 1046071"/>
              <a:gd name="connsiteX159" fmla="*/ 11354986 w 12292893"/>
              <a:gd name="connsiteY159" fmla="*/ 164828 h 1046071"/>
              <a:gd name="connsiteX160" fmla="*/ 11349751 w 12292893"/>
              <a:gd name="connsiteY160" fmla="*/ 159406 h 1046071"/>
              <a:gd name="connsiteX161" fmla="*/ 10931520 w 12292893"/>
              <a:gd name="connsiteY161" fmla="*/ 265 h 1046071"/>
              <a:gd name="connsiteX162" fmla="*/ 10940144 w 12292893"/>
              <a:gd name="connsiteY162" fmla="*/ 2929 h 1046071"/>
              <a:gd name="connsiteX163" fmla="*/ 10943321 w 12292893"/>
              <a:gd name="connsiteY163" fmla="*/ 6668 h 1046071"/>
              <a:gd name="connsiteX164" fmla="*/ 10943695 w 12292893"/>
              <a:gd name="connsiteY164" fmla="*/ 30224 h 1046071"/>
              <a:gd name="connsiteX165" fmla="*/ 10937526 w 12292893"/>
              <a:gd name="connsiteY165" fmla="*/ 48731 h 1046071"/>
              <a:gd name="connsiteX166" fmla="*/ 10936218 w 12292893"/>
              <a:gd name="connsiteY166" fmla="*/ 54901 h 1046071"/>
              <a:gd name="connsiteX167" fmla="*/ 10930983 w 12292893"/>
              <a:gd name="connsiteY167" fmla="*/ 47797 h 1046071"/>
              <a:gd name="connsiteX168" fmla="*/ 10930422 w 12292893"/>
              <a:gd name="connsiteY168" fmla="*/ 68175 h 1046071"/>
              <a:gd name="connsiteX169" fmla="*/ 10937713 w 12292893"/>
              <a:gd name="connsiteY169" fmla="*/ 79765 h 1046071"/>
              <a:gd name="connsiteX170" fmla="*/ 10973794 w 12292893"/>
              <a:gd name="connsiteY170" fmla="*/ 105751 h 1046071"/>
              <a:gd name="connsiteX171" fmla="*/ 10977346 w 12292893"/>
              <a:gd name="connsiteY171" fmla="*/ 109864 h 1046071"/>
              <a:gd name="connsiteX172" fmla="*/ 11013802 w 12292893"/>
              <a:gd name="connsiteY172" fmla="*/ 137159 h 1046071"/>
              <a:gd name="connsiteX173" fmla="*/ 11039975 w 12292893"/>
              <a:gd name="connsiteY173" fmla="*/ 163145 h 1046071"/>
              <a:gd name="connsiteX174" fmla="*/ 11087834 w 12292893"/>
              <a:gd name="connsiteY174" fmla="*/ 197731 h 1046071"/>
              <a:gd name="connsiteX175" fmla="*/ 11181870 w 12292893"/>
              <a:gd name="connsiteY175" fmla="*/ 189131 h 1046071"/>
              <a:gd name="connsiteX176" fmla="*/ 11210660 w 12292893"/>
              <a:gd name="connsiteY176" fmla="*/ 156041 h 1046071"/>
              <a:gd name="connsiteX177" fmla="*/ 11217204 w 12292893"/>
              <a:gd name="connsiteY177" fmla="*/ 145011 h 1046071"/>
              <a:gd name="connsiteX178" fmla="*/ 11235712 w 12292893"/>
              <a:gd name="connsiteY178" fmla="*/ 107621 h 1046071"/>
              <a:gd name="connsiteX179" fmla="*/ 11240946 w 12292893"/>
              <a:gd name="connsiteY179" fmla="*/ 77335 h 1046071"/>
              <a:gd name="connsiteX180" fmla="*/ 11252911 w 12292893"/>
              <a:gd name="connsiteY180" fmla="*/ 63875 h 1046071"/>
              <a:gd name="connsiteX181" fmla="*/ 11248798 w 12292893"/>
              <a:gd name="connsiteY181" fmla="*/ 58827 h 1046071"/>
              <a:gd name="connsiteX182" fmla="*/ 11254220 w 12292893"/>
              <a:gd name="connsiteY182" fmla="*/ 58453 h 1046071"/>
              <a:gd name="connsiteX183" fmla="*/ 11256650 w 12292893"/>
              <a:gd name="connsiteY183" fmla="*/ 60136 h 1046071"/>
              <a:gd name="connsiteX184" fmla="*/ 11279458 w 12292893"/>
              <a:gd name="connsiteY184" fmla="*/ 63501 h 1046071"/>
              <a:gd name="connsiteX185" fmla="*/ 11317035 w 12292893"/>
              <a:gd name="connsiteY185" fmla="*/ 66305 h 1046071"/>
              <a:gd name="connsiteX186" fmla="*/ 11329186 w 12292893"/>
              <a:gd name="connsiteY186" fmla="*/ 70605 h 1046071"/>
              <a:gd name="connsiteX187" fmla="*/ 11336665 w 12292893"/>
              <a:gd name="connsiteY187" fmla="*/ 72848 h 1046071"/>
              <a:gd name="connsiteX188" fmla="*/ 11374428 w 12292893"/>
              <a:gd name="connsiteY188" fmla="*/ 73222 h 1046071"/>
              <a:gd name="connsiteX189" fmla="*/ 11397236 w 12292893"/>
              <a:gd name="connsiteY189" fmla="*/ 74157 h 1046071"/>
              <a:gd name="connsiteX190" fmla="*/ 11411632 w 12292893"/>
              <a:gd name="connsiteY190" fmla="*/ 80887 h 1046071"/>
              <a:gd name="connsiteX191" fmla="*/ 11431822 w 12292893"/>
              <a:gd name="connsiteY191" fmla="*/ 116595 h 1046071"/>
              <a:gd name="connsiteX192" fmla="*/ 11428457 w 12292893"/>
              <a:gd name="connsiteY192" fmla="*/ 136037 h 1046071"/>
              <a:gd name="connsiteX193" fmla="*/ 11425092 w 12292893"/>
              <a:gd name="connsiteY193" fmla="*/ 135103 h 1046071"/>
              <a:gd name="connsiteX194" fmla="*/ 11421353 w 12292893"/>
              <a:gd name="connsiteY194" fmla="*/ 139029 h 1046071"/>
              <a:gd name="connsiteX195" fmla="*/ 11401350 w 12292893"/>
              <a:gd name="connsiteY195" fmla="*/ 152489 h 1046071"/>
              <a:gd name="connsiteX196" fmla="*/ 11380224 w 12292893"/>
              <a:gd name="connsiteY196" fmla="*/ 155293 h 1046071"/>
              <a:gd name="connsiteX197" fmla="*/ 11358912 w 12292893"/>
              <a:gd name="connsiteY197" fmla="*/ 174549 h 1046071"/>
              <a:gd name="connsiteX198" fmla="*/ 11358164 w 12292893"/>
              <a:gd name="connsiteY198" fmla="*/ 181840 h 1046071"/>
              <a:gd name="connsiteX199" fmla="*/ 11352742 w 12292893"/>
              <a:gd name="connsiteY199" fmla="*/ 221100 h 1046071"/>
              <a:gd name="connsiteX200" fmla="*/ 11351995 w 12292893"/>
              <a:gd name="connsiteY200" fmla="*/ 256620 h 1046071"/>
              <a:gd name="connsiteX201" fmla="*/ 11363399 w 12292893"/>
              <a:gd name="connsiteY201" fmla="*/ 347104 h 1046071"/>
              <a:gd name="connsiteX202" fmla="*/ 11399854 w 12292893"/>
              <a:gd name="connsiteY202" fmla="*/ 420389 h 1046071"/>
              <a:gd name="connsiteX203" fmla="*/ 11514454 w 12292893"/>
              <a:gd name="connsiteY203" fmla="*/ 454975 h 1046071"/>
              <a:gd name="connsiteX204" fmla="*/ 11525298 w 12292893"/>
              <a:gd name="connsiteY204" fmla="*/ 443758 h 1046071"/>
              <a:gd name="connsiteX205" fmla="*/ 11537449 w 12292893"/>
              <a:gd name="connsiteY205" fmla="*/ 387299 h 1046071"/>
              <a:gd name="connsiteX206" fmla="*/ 11538010 w 12292893"/>
              <a:gd name="connsiteY206" fmla="*/ 373464 h 1046071"/>
              <a:gd name="connsiteX207" fmla="*/ 11532402 w 12292893"/>
              <a:gd name="connsiteY207" fmla="*/ 322614 h 1046071"/>
              <a:gd name="connsiteX208" fmla="*/ 11533150 w 12292893"/>
              <a:gd name="connsiteY208" fmla="*/ 320184 h 1046071"/>
              <a:gd name="connsiteX209" fmla="*/ 11534271 w 12292893"/>
              <a:gd name="connsiteY209" fmla="*/ 314949 h 1046071"/>
              <a:gd name="connsiteX210" fmla="*/ 11551844 w 12292893"/>
              <a:gd name="connsiteY210" fmla="*/ 281298 h 1046071"/>
              <a:gd name="connsiteX211" fmla="*/ 11568109 w 12292893"/>
              <a:gd name="connsiteY211" fmla="*/ 272137 h 1046071"/>
              <a:gd name="connsiteX212" fmla="*/ 11574465 w 12292893"/>
              <a:gd name="connsiteY212" fmla="*/ 255873 h 1046071"/>
              <a:gd name="connsiteX213" fmla="*/ 11576709 w 12292893"/>
              <a:gd name="connsiteY213" fmla="*/ 255312 h 1046071"/>
              <a:gd name="connsiteX214" fmla="*/ 11578765 w 12292893"/>
              <a:gd name="connsiteY214" fmla="*/ 239608 h 1046071"/>
              <a:gd name="connsiteX215" fmla="*/ 11575587 w 12292893"/>
              <a:gd name="connsiteY215" fmla="*/ 231756 h 1046071"/>
              <a:gd name="connsiteX216" fmla="*/ 11567735 w 12292893"/>
              <a:gd name="connsiteY216" fmla="*/ 236430 h 1046071"/>
              <a:gd name="connsiteX217" fmla="*/ 11562688 w 12292893"/>
              <a:gd name="connsiteY217" fmla="*/ 238486 h 1046071"/>
              <a:gd name="connsiteX218" fmla="*/ 11563248 w 12292893"/>
              <a:gd name="connsiteY218" fmla="*/ 208948 h 1046071"/>
              <a:gd name="connsiteX219" fmla="*/ 11576522 w 12292893"/>
              <a:gd name="connsiteY219" fmla="*/ 198666 h 1046071"/>
              <a:gd name="connsiteX220" fmla="*/ 11578952 w 12292893"/>
              <a:gd name="connsiteY220" fmla="*/ 186140 h 1046071"/>
              <a:gd name="connsiteX221" fmla="*/ 11571100 w 12292893"/>
              <a:gd name="connsiteY221" fmla="*/ 171184 h 1046071"/>
              <a:gd name="connsiteX222" fmla="*/ 11574465 w 12292893"/>
              <a:gd name="connsiteY222" fmla="*/ 153050 h 1046071"/>
              <a:gd name="connsiteX223" fmla="*/ 11578578 w 12292893"/>
              <a:gd name="connsiteY223" fmla="*/ 129868 h 1046071"/>
              <a:gd name="connsiteX224" fmla="*/ 11575400 w 12292893"/>
              <a:gd name="connsiteY224" fmla="*/ 124073 h 1046071"/>
              <a:gd name="connsiteX225" fmla="*/ 11572409 w 12292893"/>
              <a:gd name="connsiteY225" fmla="*/ 124073 h 1046071"/>
              <a:gd name="connsiteX226" fmla="*/ 11572409 w 12292893"/>
              <a:gd name="connsiteY226" fmla="*/ 122390 h 1046071"/>
              <a:gd name="connsiteX227" fmla="*/ 11582878 w 12292893"/>
              <a:gd name="connsiteY227" fmla="*/ 105004 h 1046071"/>
              <a:gd name="connsiteX228" fmla="*/ 11595591 w 12292893"/>
              <a:gd name="connsiteY228" fmla="*/ 97339 h 1046071"/>
              <a:gd name="connsiteX229" fmla="*/ 11666258 w 12292893"/>
              <a:gd name="connsiteY229" fmla="*/ 134916 h 1046071"/>
              <a:gd name="connsiteX230" fmla="*/ 11667754 w 12292893"/>
              <a:gd name="connsiteY230" fmla="*/ 137159 h 1046071"/>
              <a:gd name="connsiteX231" fmla="*/ 11668875 w 12292893"/>
              <a:gd name="connsiteY231" fmla="*/ 163893 h 1046071"/>
              <a:gd name="connsiteX232" fmla="*/ 11675231 w 12292893"/>
              <a:gd name="connsiteY232" fmla="*/ 182588 h 1046071"/>
              <a:gd name="connsiteX233" fmla="*/ 11694861 w 12292893"/>
              <a:gd name="connsiteY233" fmla="*/ 195114 h 1046071"/>
              <a:gd name="connsiteX234" fmla="*/ 11716174 w 12292893"/>
              <a:gd name="connsiteY234" fmla="*/ 226334 h 1046071"/>
              <a:gd name="connsiteX235" fmla="*/ 11733747 w 12292893"/>
              <a:gd name="connsiteY235" fmla="*/ 283167 h 1046071"/>
              <a:gd name="connsiteX236" fmla="*/ 11737673 w 12292893"/>
              <a:gd name="connsiteY236" fmla="*/ 337383 h 1046071"/>
              <a:gd name="connsiteX237" fmla="*/ 11735804 w 12292893"/>
              <a:gd name="connsiteY237" fmla="*/ 409172 h 1046071"/>
              <a:gd name="connsiteX238" fmla="*/ 11742534 w 12292893"/>
              <a:gd name="connsiteY238" fmla="*/ 502273 h 1046071"/>
              <a:gd name="connsiteX239" fmla="*/ 11749451 w 12292893"/>
              <a:gd name="connsiteY239" fmla="*/ 573875 h 1046071"/>
              <a:gd name="connsiteX240" fmla="*/ 11743094 w 12292893"/>
              <a:gd name="connsiteY240" fmla="*/ 614069 h 1046071"/>
              <a:gd name="connsiteX241" fmla="*/ 11740477 w 12292893"/>
              <a:gd name="connsiteY241" fmla="*/ 624539 h 1046071"/>
              <a:gd name="connsiteX242" fmla="*/ 11732625 w 12292893"/>
              <a:gd name="connsiteY242" fmla="*/ 663798 h 1046071"/>
              <a:gd name="connsiteX243" fmla="*/ 11729634 w 12292893"/>
              <a:gd name="connsiteY243" fmla="*/ 674080 h 1046071"/>
              <a:gd name="connsiteX244" fmla="*/ 11712248 w 12292893"/>
              <a:gd name="connsiteY244" fmla="*/ 697823 h 1046071"/>
              <a:gd name="connsiteX245" fmla="*/ 11700283 w 12292893"/>
              <a:gd name="connsiteY245" fmla="*/ 726240 h 1046071"/>
              <a:gd name="connsiteX246" fmla="*/ 11704957 w 12292893"/>
              <a:gd name="connsiteY246" fmla="*/ 730353 h 1046071"/>
              <a:gd name="connsiteX247" fmla="*/ 11717330 w 12292893"/>
              <a:gd name="connsiteY247" fmla="*/ 732929 h 1046071"/>
              <a:gd name="connsiteX248" fmla="*/ 12192000 w 12292893"/>
              <a:gd name="connsiteY248" fmla="*/ 732929 h 1046071"/>
              <a:gd name="connsiteX249" fmla="*/ 12192000 w 12292893"/>
              <a:gd name="connsiteY249" fmla="*/ 825550 h 1046071"/>
              <a:gd name="connsiteX250" fmla="*/ 12205236 w 12292893"/>
              <a:gd name="connsiteY250" fmla="*/ 832802 h 1046071"/>
              <a:gd name="connsiteX251" fmla="*/ 12204487 w 12292893"/>
              <a:gd name="connsiteY251" fmla="*/ 1036765 h 1046071"/>
              <a:gd name="connsiteX252" fmla="*/ 12196822 w 12292893"/>
              <a:gd name="connsiteY252" fmla="*/ 1044430 h 1046071"/>
              <a:gd name="connsiteX253" fmla="*/ 0 w 12292893"/>
              <a:gd name="connsiteY253" fmla="*/ 908775 h 1046071"/>
              <a:gd name="connsiteX254" fmla="*/ 0 w 12292893"/>
              <a:gd name="connsiteY254" fmla="*/ 732929 h 1046071"/>
              <a:gd name="connsiteX255" fmla="*/ 10184483 w 12292893"/>
              <a:gd name="connsiteY255" fmla="*/ 732929 h 1046071"/>
              <a:gd name="connsiteX256" fmla="*/ 10336481 w 12292893"/>
              <a:gd name="connsiteY256" fmla="*/ 714462 h 1046071"/>
              <a:gd name="connsiteX257" fmla="*/ 10349568 w 12292893"/>
              <a:gd name="connsiteY257" fmla="*/ 713901 h 1046071"/>
              <a:gd name="connsiteX258" fmla="*/ 10356111 w 12292893"/>
              <a:gd name="connsiteY258" fmla="*/ 709414 h 1046071"/>
              <a:gd name="connsiteX259" fmla="*/ 10354615 w 12292893"/>
              <a:gd name="connsiteY259" fmla="*/ 679128 h 1046071"/>
              <a:gd name="connsiteX260" fmla="*/ 10358167 w 12292893"/>
              <a:gd name="connsiteY260" fmla="*/ 520594 h 1046071"/>
              <a:gd name="connsiteX261" fmla="*/ 10372188 w 12292893"/>
              <a:gd name="connsiteY261" fmla="*/ 482269 h 1046071"/>
              <a:gd name="connsiteX262" fmla="*/ 10396679 w 12292893"/>
              <a:gd name="connsiteY262" fmla="*/ 451984 h 1046071"/>
              <a:gd name="connsiteX263" fmla="*/ 10447903 w 12292893"/>
              <a:gd name="connsiteY263" fmla="*/ 334765 h 1046071"/>
              <a:gd name="connsiteX264" fmla="*/ 10448464 w 12292893"/>
              <a:gd name="connsiteY264" fmla="*/ 261107 h 1046071"/>
              <a:gd name="connsiteX265" fmla="*/ 10446408 w 12292893"/>
              <a:gd name="connsiteY265" fmla="*/ 225774 h 1046071"/>
              <a:gd name="connsiteX266" fmla="*/ 10448464 w 12292893"/>
              <a:gd name="connsiteY266" fmla="*/ 215678 h 1046071"/>
              <a:gd name="connsiteX267" fmla="*/ 10453512 w 12292893"/>
              <a:gd name="connsiteY267" fmla="*/ 201096 h 1046071"/>
              <a:gd name="connsiteX268" fmla="*/ 10442856 w 12292893"/>
              <a:gd name="connsiteY268" fmla="*/ 229139 h 1046071"/>
              <a:gd name="connsiteX269" fmla="*/ 10417991 w 12292893"/>
              <a:gd name="connsiteY269" fmla="*/ 307471 h 1046071"/>
              <a:gd name="connsiteX270" fmla="*/ 10413318 w 12292893"/>
              <a:gd name="connsiteY270" fmla="*/ 312331 h 1046071"/>
              <a:gd name="connsiteX271" fmla="*/ 10410513 w 12292893"/>
              <a:gd name="connsiteY271" fmla="*/ 310649 h 1046071"/>
              <a:gd name="connsiteX272" fmla="*/ 10388266 w 12292893"/>
              <a:gd name="connsiteY272" fmla="*/ 406929 h 1046071"/>
              <a:gd name="connsiteX273" fmla="*/ 10366767 w 12292893"/>
              <a:gd name="connsiteY273" fmla="*/ 418706 h 1046071"/>
              <a:gd name="connsiteX274" fmla="*/ 10364337 w 12292893"/>
              <a:gd name="connsiteY274" fmla="*/ 417398 h 1046071"/>
              <a:gd name="connsiteX275" fmla="*/ 10363963 w 12292893"/>
              <a:gd name="connsiteY275" fmla="*/ 416650 h 1046071"/>
              <a:gd name="connsiteX276" fmla="*/ 10365458 w 12292893"/>
              <a:gd name="connsiteY276" fmla="*/ 415528 h 1046071"/>
              <a:gd name="connsiteX277" fmla="*/ 10368263 w 12292893"/>
              <a:gd name="connsiteY277" fmla="*/ 397768 h 1046071"/>
              <a:gd name="connsiteX278" fmla="*/ 10360784 w 12292893"/>
              <a:gd name="connsiteY278" fmla="*/ 413472 h 1046071"/>
              <a:gd name="connsiteX279" fmla="*/ 10362841 w 12292893"/>
              <a:gd name="connsiteY279" fmla="*/ 393468 h 1046071"/>
              <a:gd name="connsiteX280" fmla="*/ 10356298 w 12292893"/>
              <a:gd name="connsiteY280" fmla="*/ 413659 h 1046071"/>
              <a:gd name="connsiteX281" fmla="*/ 10355737 w 12292893"/>
              <a:gd name="connsiteY281" fmla="*/ 411041 h 1046071"/>
              <a:gd name="connsiteX282" fmla="*/ 10356671 w 12292893"/>
              <a:gd name="connsiteY282" fmla="*/ 393468 h 1046071"/>
              <a:gd name="connsiteX283" fmla="*/ 10355176 w 12292893"/>
              <a:gd name="connsiteY283" fmla="*/ 360004 h 1046071"/>
              <a:gd name="connsiteX284" fmla="*/ 10369010 w 12292893"/>
              <a:gd name="connsiteY284" fmla="*/ 311023 h 1046071"/>
              <a:gd name="connsiteX285" fmla="*/ 10397053 w 12292893"/>
              <a:gd name="connsiteY285" fmla="*/ 275129 h 1046071"/>
              <a:gd name="connsiteX286" fmla="*/ 10414252 w 12292893"/>
              <a:gd name="connsiteY286" fmla="*/ 237925 h 1046071"/>
              <a:gd name="connsiteX287" fmla="*/ 10429582 w 12292893"/>
              <a:gd name="connsiteY287" fmla="*/ 193244 h 1046071"/>
              <a:gd name="connsiteX288" fmla="*/ 10435751 w 12292893"/>
              <a:gd name="connsiteY288" fmla="*/ 178849 h 1046071"/>
              <a:gd name="connsiteX289" fmla="*/ 10450521 w 12292893"/>
              <a:gd name="connsiteY289" fmla="*/ 160902 h 1046071"/>
              <a:gd name="connsiteX290" fmla="*/ 10481368 w 12292893"/>
              <a:gd name="connsiteY290" fmla="*/ 133233 h 1046071"/>
              <a:gd name="connsiteX291" fmla="*/ 10489406 w 12292893"/>
              <a:gd name="connsiteY291" fmla="*/ 118277 h 1046071"/>
              <a:gd name="connsiteX292" fmla="*/ 10506232 w 12292893"/>
              <a:gd name="connsiteY292" fmla="*/ 95282 h 1046071"/>
              <a:gd name="connsiteX293" fmla="*/ 10529227 w 12292893"/>
              <a:gd name="connsiteY293" fmla="*/ 93039 h 1046071"/>
              <a:gd name="connsiteX294" fmla="*/ 10577460 w 12292893"/>
              <a:gd name="connsiteY294" fmla="*/ 80139 h 1046071"/>
              <a:gd name="connsiteX295" fmla="*/ 10582321 w 12292893"/>
              <a:gd name="connsiteY295" fmla="*/ 68361 h 1046071"/>
              <a:gd name="connsiteX296" fmla="*/ 10581947 w 12292893"/>
              <a:gd name="connsiteY296" fmla="*/ 62005 h 1046071"/>
              <a:gd name="connsiteX297" fmla="*/ 10581572 w 12292893"/>
              <a:gd name="connsiteY297" fmla="*/ 47984 h 1046071"/>
              <a:gd name="connsiteX298" fmla="*/ 10576899 w 12292893"/>
              <a:gd name="connsiteY298" fmla="*/ 34336 h 1046071"/>
              <a:gd name="connsiteX299" fmla="*/ 10572599 w 12292893"/>
              <a:gd name="connsiteY299" fmla="*/ 17137 h 1046071"/>
              <a:gd name="connsiteX300" fmla="*/ 10579329 w 12292893"/>
              <a:gd name="connsiteY300" fmla="*/ 1246 h 1046071"/>
              <a:gd name="connsiteX301" fmla="*/ 10594846 w 12292893"/>
              <a:gd name="connsiteY301" fmla="*/ 6107 h 1046071"/>
              <a:gd name="connsiteX302" fmla="*/ 10632984 w 12292893"/>
              <a:gd name="connsiteY302" fmla="*/ 23867 h 1046071"/>
              <a:gd name="connsiteX303" fmla="*/ 10701595 w 12292893"/>
              <a:gd name="connsiteY303" fmla="*/ 30971 h 1046071"/>
              <a:gd name="connsiteX304" fmla="*/ 10770392 w 12292893"/>
              <a:gd name="connsiteY304" fmla="*/ 33215 h 1046071"/>
              <a:gd name="connsiteX305" fmla="*/ 10898080 w 12292893"/>
              <a:gd name="connsiteY305" fmla="*/ 20689 h 1046071"/>
              <a:gd name="connsiteX306" fmla="*/ 10923878 w 12292893"/>
              <a:gd name="connsiteY306" fmla="*/ 5172 h 1046071"/>
              <a:gd name="connsiteX307" fmla="*/ 10931520 w 12292893"/>
              <a:gd name="connsiteY307" fmla="*/ 265 h 1046071"/>
              <a:gd name="connsiteX0" fmla="*/ 11634616 w 12205236"/>
              <a:gd name="connsiteY0" fmla="*/ 695510 h 1036765"/>
              <a:gd name="connsiteX1" fmla="*/ 11628681 w 12205236"/>
              <a:gd name="connsiteY1" fmla="*/ 699880 h 1036765"/>
              <a:gd name="connsiteX2" fmla="*/ 11627185 w 12205236"/>
              <a:gd name="connsiteY2" fmla="*/ 725492 h 1036765"/>
              <a:gd name="connsiteX3" fmla="*/ 11644384 w 12205236"/>
              <a:gd name="connsiteY3" fmla="*/ 729979 h 1036765"/>
              <a:gd name="connsiteX4" fmla="*/ 11651863 w 12205236"/>
              <a:gd name="connsiteY4" fmla="*/ 730913 h 1036765"/>
              <a:gd name="connsiteX5" fmla="*/ 11663080 w 12205236"/>
              <a:gd name="connsiteY5" fmla="*/ 719883 h 1036765"/>
              <a:gd name="connsiteX6" fmla="*/ 11662519 w 12205236"/>
              <a:gd name="connsiteY6" fmla="*/ 715209 h 1036765"/>
              <a:gd name="connsiteX7" fmla="*/ 11641954 w 12205236"/>
              <a:gd name="connsiteY7" fmla="*/ 696328 h 1036765"/>
              <a:gd name="connsiteX8" fmla="*/ 11634616 w 12205236"/>
              <a:gd name="connsiteY8" fmla="*/ 695510 h 1036765"/>
              <a:gd name="connsiteX9" fmla="*/ 11559135 w 12205236"/>
              <a:gd name="connsiteY9" fmla="*/ 473903 h 1036765"/>
              <a:gd name="connsiteX10" fmla="*/ 11555396 w 12205236"/>
              <a:gd name="connsiteY10" fmla="*/ 476100 h 1036765"/>
              <a:gd name="connsiteX11" fmla="*/ 11542684 w 12205236"/>
              <a:gd name="connsiteY11" fmla="*/ 481895 h 1036765"/>
              <a:gd name="connsiteX12" fmla="*/ 11525110 w 12205236"/>
              <a:gd name="connsiteY12" fmla="*/ 505078 h 1036765"/>
              <a:gd name="connsiteX13" fmla="*/ 11524736 w 12205236"/>
              <a:gd name="connsiteY13" fmla="*/ 515360 h 1036765"/>
              <a:gd name="connsiteX14" fmla="*/ 11519876 w 12205236"/>
              <a:gd name="connsiteY14" fmla="*/ 555928 h 1036765"/>
              <a:gd name="connsiteX15" fmla="*/ 11506976 w 12205236"/>
              <a:gd name="connsiteY15" fmla="*/ 603787 h 1036765"/>
              <a:gd name="connsiteX16" fmla="*/ 11503611 w 12205236"/>
              <a:gd name="connsiteY16" fmla="*/ 628652 h 1036765"/>
              <a:gd name="connsiteX17" fmla="*/ 11498190 w 12205236"/>
              <a:gd name="connsiteY17" fmla="*/ 677072 h 1036765"/>
              <a:gd name="connsiteX18" fmla="*/ 11491646 w 12205236"/>
              <a:gd name="connsiteY18" fmla="*/ 701375 h 1036765"/>
              <a:gd name="connsiteX19" fmla="*/ 11500246 w 12205236"/>
              <a:gd name="connsiteY19" fmla="*/ 714275 h 1036765"/>
              <a:gd name="connsiteX20" fmla="*/ 11579139 w 12205236"/>
              <a:gd name="connsiteY20" fmla="*/ 722314 h 1036765"/>
              <a:gd name="connsiteX21" fmla="*/ 11601573 w 12205236"/>
              <a:gd name="connsiteY21" fmla="*/ 701188 h 1036765"/>
              <a:gd name="connsiteX22" fmla="*/ 11592039 w 12205236"/>
              <a:gd name="connsiteY22" fmla="*/ 685298 h 1036765"/>
              <a:gd name="connsiteX23" fmla="*/ 11574652 w 12205236"/>
              <a:gd name="connsiteY23" fmla="*/ 650525 h 1036765"/>
              <a:gd name="connsiteX24" fmla="*/ 11575400 w 12205236"/>
              <a:gd name="connsiteY24" fmla="*/ 643234 h 1036765"/>
              <a:gd name="connsiteX25" fmla="*/ 11572035 w 12205236"/>
              <a:gd name="connsiteY25" fmla="*/ 635008 h 1036765"/>
              <a:gd name="connsiteX26" fmla="*/ 11560257 w 12205236"/>
              <a:gd name="connsiteY26" fmla="*/ 640990 h 1036765"/>
              <a:gd name="connsiteX27" fmla="*/ 11552218 w 12205236"/>
              <a:gd name="connsiteY27" fmla="*/ 643047 h 1036765"/>
              <a:gd name="connsiteX28" fmla="*/ 11546797 w 12205236"/>
              <a:gd name="connsiteY28" fmla="*/ 630708 h 1036765"/>
              <a:gd name="connsiteX29" fmla="*/ 11548105 w 12205236"/>
              <a:gd name="connsiteY29" fmla="*/ 604535 h 1036765"/>
              <a:gd name="connsiteX30" fmla="*/ 11563248 w 12205236"/>
              <a:gd name="connsiteY30" fmla="*/ 482269 h 1036765"/>
              <a:gd name="connsiteX31" fmla="*/ 11562874 w 12205236"/>
              <a:gd name="connsiteY31" fmla="*/ 474230 h 1036765"/>
              <a:gd name="connsiteX32" fmla="*/ 11559135 w 12205236"/>
              <a:gd name="connsiteY32" fmla="*/ 473903 h 1036765"/>
              <a:gd name="connsiteX33" fmla="*/ 11566614 w 12205236"/>
              <a:gd name="connsiteY33" fmla="*/ 432915 h 1036765"/>
              <a:gd name="connsiteX34" fmla="*/ 11534832 w 12205236"/>
              <a:gd name="connsiteY34" fmla="*/ 477783 h 1036765"/>
              <a:gd name="connsiteX35" fmla="*/ 11566614 w 12205236"/>
              <a:gd name="connsiteY35" fmla="*/ 432915 h 1036765"/>
              <a:gd name="connsiteX36" fmla="*/ 11397236 w 12205236"/>
              <a:gd name="connsiteY36" fmla="*/ 427493 h 1036765"/>
              <a:gd name="connsiteX37" fmla="*/ 11415558 w 12205236"/>
              <a:gd name="connsiteY37" fmla="*/ 452544 h 1036765"/>
              <a:gd name="connsiteX38" fmla="*/ 11502676 w 12205236"/>
              <a:gd name="connsiteY38" fmla="*/ 486756 h 1036765"/>
              <a:gd name="connsiteX39" fmla="*/ 11513333 w 12205236"/>
              <a:gd name="connsiteY39" fmla="*/ 482269 h 1036765"/>
              <a:gd name="connsiteX40" fmla="*/ 11520063 w 12205236"/>
              <a:gd name="connsiteY40" fmla="*/ 459835 h 1036765"/>
              <a:gd name="connsiteX41" fmla="*/ 11397236 w 12205236"/>
              <a:gd name="connsiteY41" fmla="*/ 427493 h 1036765"/>
              <a:gd name="connsiteX42" fmla="*/ 10946687 w 12205236"/>
              <a:gd name="connsiteY42" fmla="*/ 423941 h 1036765"/>
              <a:gd name="connsiteX43" fmla="*/ 10942386 w 12205236"/>
              <a:gd name="connsiteY43" fmla="*/ 428241 h 1036765"/>
              <a:gd name="connsiteX44" fmla="*/ 10897893 w 12205236"/>
              <a:gd name="connsiteY44" fmla="*/ 500778 h 1036765"/>
              <a:gd name="connsiteX45" fmla="*/ 10888732 w 12205236"/>
              <a:gd name="connsiteY45" fmla="*/ 530876 h 1036765"/>
              <a:gd name="connsiteX46" fmla="*/ 10876394 w 12205236"/>
              <a:gd name="connsiteY46" fmla="*/ 565275 h 1036765"/>
              <a:gd name="connsiteX47" fmla="*/ 10840686 w 12205236"/>
              <a:gd name="connsiteY47" fmla="*/ 659311 h 1036765"/>
              <a:gd name="connsiteX48" fmla="*/ 10840312 w 12205236"/>
              <a:gd name="connsiteY48" fmla="*/ 679689 h 1036765"/>
              <a:gd name="connsiteX49" fmla="*/ 10848164 w 12205236"/>
              <a:gd name="connsiteY49" fmla="*/ 687167 h 1036765"/>
              <a:gd name="connsiteX50" fmla="*/ 10866859 w 12205236"/>
              <a:gd name="connsiteY50" fmla="*/ 686606 h 1036765"/>
              <a:gd name="connsiteX51" fmla="*/ 11009689 w 12205236"/>
              <a:gd name="connsiteY51" fmla="*/ 686606 h 1036765"/>
              <a:gd name="connsiteX52" fmla="*/ 11048948 w 12205236"/>
              <a:gd name="connsiteY52" fmla="*/ 686980 h 1036765"/>
              <a:gd name="connsiteX53" fmla="*/ 11054931 w 12205236"/>
              <a:gd name="connsiteY53" fmla="*/ 681559 h 1036765"/>
              <a:gd name="connsiteX54" fmla="*/ 10998846 w 12205236"/>
              <a:gd name="connsiteY54" fmla="*/ 577240 h 1036765"/>
              <a:gd name="connsiteX55" fmla="*/ 10985572 w 12205236"/>
              <a:gd name="connsiteY55" fmla="*/ 545459 h 1036765"/>
              <a:gd name="connsiteX56" fmla="*/ 10981272 w 12205236"/>
              <a:gd name="connsiteY56" fmla="*/ 514051 h 1036765"/>
              <a:gd name="connsiteX57" fmla="*/ 10950238 w 12205236"/>
              <a:gd name="connsiteY57" fmla="*/ 428989 h 1036765"/>
              <a:gd name="connsiteX58" fmla="*/ 10946687 w 12205236"/>
              <a:gd name="connsiteY58" fmla="*/ 423941 h 1036765"/>
              <a:gd name="connsiteX59" fmla="*/ 11552779 w 12205236"/>
              <a:gd name="connsiteY59" fmla="*/ 389729 h 1036765"/>
              <a:gd name="connsiteX60" fmla="*/ 11548853 w 12205236"/>
              <a:gd name="connsiteY60" fmla="*/ 393468 h 1036765"/>
              <a:gd name="connsiteX61" fmla="*/ 11541375 w 12205236"/>
              <a:gd name="connsiteY61" fmla="*/ 436654 h 1036765"/>
              <a:gd name="connsiteX62" fmla="*/ 11544180 w 12205236"/>
              <a:gd name="connsiteY62" fmla="*/ 440579 h 1036765"/>
              <a:gd name="connsiteX63" fmla="*/ 11569604 w 12205236"/>
              <a:gd name="connsiteY63" fmla="*/ 410854 h 1036765"/>
              <a:gd name="connsiteX64" fmla="*/ 11552779 w 12205236"/>
              <a:gd name="connsiteY64" fmla="*/ 389729 h 1036765"/>
              <a:gd name="connsiteX65" fmla="*/ 10553296 w 12205236"/>
              <a:gd name="connsiteY65" fmla="*/ 389238 h 1036765"/>
              <a:gd name="connsiteX66" fmla="*/ 10546613 w 12205236"/>
              <a:gd name="connsiteY66" fmla="*/ 392159 h 1036765"/>
              <a:gd name="connsiteX67" fmla="*/ 10495015 w 12205236"/>
              <a:gd name="connsiteY67" fmla="*/ 432540 h 1036765"/>
              <a:gd name="connsiteX68" fmla="*/ 10419487 w 12205236"/>
              <a:gd name="connsiteY68" fmla="*/ 513677 h 1036765"/>
              <a:gd name="connsiteX69" fmla="*/ 10408831 w 12205236"/>
              <a:gd name="connsiteY69" fmla="*/ 548824 h 1036765"/>
              <a:gd name="connsiteX70" fmla="*/ 10406027 w 12205236"/>
              <a:gd name="connsiteY70" fmla="*/ 564341 h 1036765"/>
              <a:gd name="connsiteX71" fmla="*/ 10395183 w 12205236"/>
              <a:gd name="connsiteY71" fmla="*/ 656881 h 1036765"/>
              <a:gd name="connsiteX72" fmla="*/ 10400605 w 12205236"/>
              <a:gd name="connsiteY72" fmla="*/ 701375 h 1036765"/>
              <a:gd name="connsiteX73" fmla="*/ 10411448 w 12205236"/>
              <a:gd name="connsiteY73" fmla="*/ 710910 h 1036765"/>
              <a:gd name="connsiteX74" fmla="*/ 10487911 w 12205236"/>
              <a:gd name="connsiteY74" fmla="*/ 705488 h 1036765"/>
              <a:gd name="connsiteX75" fmla="*/ 10681778 w 12205236"/>
              <a:gd name="connsiteY75" fmla="*/ 693336 h 1036765"/>
              <a:gd name="connsiteX76" fmla="*/ 10697669 w 12205236"/>
              <a:gd name="connsiteY76" fmla="*/ 681933 h 1036765"/>
              <a:gd name="connsiteX77" fmla="*/ 10679348 w 12205236"/>
              <a:gd name="connsiteY77" fmla="*/ 672585 h 1036765"/>
              <a:gd name="connsiteX78" fmla="*/ 10589238 w 12205236"/>
              <a:gd name="connsiteY78" fmla="*/ 551067 h 1036765"/>
              <a:gd name="connsiteX79" fmla="*/ 10563812 w 12205236"/>
              <a:gd name="connsiteY79" fmla="*/ 480213 h 1036765"/>
              <a:gd name="connsiteX80" fmla="*/ 10556895 w 12205236"/>
              <a:gd name="connsiteY80" fmla="*/ 395711 h 1036765"/>
              <a:gd name="connsiteX81" fmla="*/ 10553296 w 12205236"/>
              <a:gd name="connsiteY81" fmla="*/ 389238 h 1036765"/>
              <a:gd name="connsiteX82" fmla="*/ 10641210 w 12205236"/>
              <a:gd name="connsiteY82" fmla="*/ 347478 h 1036765"/>
              <a:gd name="connsiteX83" fmla="*/ 10632984 w 12205236"/>
              <a:gd name="connsiteY83" fmla="*/ 351404 h 1036765"/>
              <a:gd name="connsiteX84" fmla="*/ 10627562 w 12205236"/>
              <a:gd name="connsiteY84" fmla="*/ 370847 h 1036765"/>
              <a:gd name="connsiteX85" fmla="*/ 10624197 w 12205236"/>
              <a:gd name="connsiteY85" fmla="*/ 384494 h 1036765"/>
              <a:gd name="connsiteX86" fmla="*/ 10619897 w 12205236"/>
              <a:gd name="connsiteY86" fmla="*/ 408237 h 1036765"/>
              <a:gd name="connsiteX87" fmla="*/ 10618402 w 12205236"/>
              <a:gd name="connsiteY87" fmla="*/ 416276 h 1036765"/>
              <a:gd name="connsiteX88" fmla="*/ 10614850 w 12205236"/>
              <a:gd name="connsiteY88" fmla="*/ 491617 h 1036765"/>
              <a:gd name="connsiteX89" fmla="*/ 10628684 w 12205236"/>
              <a:gd name="connsiteY89" fmla="*/ 528446 h 1036765"/>
              <a:gd name="connsiteX90" fmla="*/ 10636349 w 12205236"/>
              <a:gd name="connsiteY90" fmla="*/ 543215 h 1036765"/>
              <a:gd name="connsiteX91" fmla="*/ 10660466 w 12205236"/>
              <a:gd name="connsiteY91" fmla="*/ 592383 h 1036765"/>
              <a:gd name="connsiteX92" fmla="*/ 10713372 w 12205236"/>
              <a:gd name="connsiteY92" fmla="*/ 648842 h 1036765"/>
              <a:gd name="connsiteX93" fmla="*/ 10729824 w 12205236"/>
              <a:gd name="connsiteY93" fmla="*/ 672024 h 1036765"/>
              <a:gd name="connsiteX94" fmla="*/ 10734685 w 12205236"/>
              <a:gd name="connsiteY94" fmla="*/ 678567 h 1036765"/>
              <a:gd name="connsiteX95" fmla="*/ 10779366 w 12205236"/>
              <a:gd name="connsiteY95" fmla="*/ 690719 h 1036765"/>
              <a:gd name="connsiteX96" fmla="*/ 10807409 w 12205236"/>
              <a:gd name="connsiteY96" fmla="*/ 669781 h 1036765"/>
              <a:gd name="connsiteX97" fmla="*/ 10813204 w 12205236"/>
              <a:gd name="connsiteY97" fmla="*/ 655012 h 1036765"/>
              <a:gd name="connsiteX98" fmla="*/ 10833956 w 12205236"/>
              <a:gd name="connsiteY98" fmla="*/ 531811 h 1036765"/>
              <a:gd name="connsiteX99" fmla="*/ 10842742 w 12205236"/>
              <a:gd name="connsiteY99" fmla="*/ 502086 h 1036765"/>
              <a:gd name="connsiteX100" fmla="*/ 10859754 w 12205236"/>
              <a:gd name="connsiteY100" fmla="*/ 474604 h 1036765"/>
              <a:gd name="connsiteX101" fmla="*/ 10892658 w 12205236"/>
              <a:gd name="connsiteY101" fmla="*/ 368790 h 1036765"/>
              <a:gd name="connsiteX102" fmla="*/ 10885180 w 12205236"/>
              <a:gd name="connsiteY102" fmla="*/ 362621 h 1036765"/>
              <a:gd name="connsiteX103" fmla="*/ 10836199 w 12205236"/>
              <a:gd name="connsiteY103" fmla="*/ 374025 h 1036765"/>
              <a:gd name="connsiteX104" fmla="*/ 10791518 w 12205236"/>
              <a:gd name="connsiteY104" fmla="*/ 379634 h 1036765"/>
              <a:gd name="connsiteX105" fmla="*/ 10745154 w 12205236"/>
              <a:gd name="connsiteY105" fmla="*/ 377016 h 1036765"/>
              <a:gd name="connsiteX106" fmla="*/ 10727020 w 12205236"/>
              <a:gd name="connsiteY106" fmla="*/ 374586 h 1036765"/>
              <a:gd name="connsiteX107" fmla="*/ 10711503 w 12205236"/>
              <a:gd name="connsiteY107" fmla="*/ 371408 h 1036765"/>
              <a:gd name="connsiteX108" fmla="*/ 10693369 w 12205236"/>
              <a:gd name="connsiteY108" fmla="*/ 367108 h 1036765"/>
              <a:gd name="connsiteX109" fmla="*/ 10653735 w 12205236"/>
              <a:gd name="connsiteY109" fmla="*/ 352713 h 1036765"/>
              <a:gd name="connsiteX110" fmla="*/ 10641210 w 12205236"/>
              <a:gd name="connsiteY110" fmla="*/ 347478 h 1036765"/>
              <a:gd name="connsiteX111" fmla="*/ 10369758 w 12205236"/>
              <a:gd name="connsiteY111" fmla="*/ 338879 h 1036765"/>
              <a:gd name="connsiteX112" fmla="*/ 10362654 w 12205236"/>
              <a:gd name="connsiteY112" fmla="*/ 357948 h 1036765"/>
              <a:gd name="connsiteX113" fmla="*/ 10364898 w 12205236"/>
              <a:gd name="connsiteY113" fmla="*/ 358695 h 1036765"/>
              <a:gd name="connsiteX114" fmla="*/ 10369758 w 12205236"/>
              <a:gd name="connsiteY114" fmla="*/ 338879 h 1036765"/>
              <a:gd name="connsiteX115" fmla="*/ 11346424 w 12205236"/>
              <a:gd name="connsiteY115" fmla="*/ 288619 h 1036765"/>
              <a:gd name="connsiteX116" fmla="*/ 11350474 w 12205236"/>
              <a:gd name="connsiteY116" fmla="*/ 306943 h 1036765"/>
              <a:gd name="connsiteX117" fmla="*/ 11351060 w 12205236"/>
              <a:gd name="connsiteY117" fmla="*/ 322053 h 1036765"/>
              <a:gd name="connsiteX118" fmla="*/ 11346424 w 12205236"/>
              <a:gd name="connsiteY118" fmla="*/ 288619 h 1036765"/>
              <a:gd name="connsiteX119" fmla="*/ 11349751 w 12205236"/>
              <a:gd name="connsiteY119" fmla="*/ 159406 h 1036765"/>
              <a:gd name="connsiteX120" fmla="*/ 11338160 w 12205236"/>
              <a:gd name="connsiteY120" fmla="*/ 178288 h 1036765"/>
              <a:gd name="connsiteX121" fmla="*/ 11336104 w 12205236"/>
              <a:gd name="connsiteY121" fmla="*/ 214183 h 1036765"/>
              <a:gd name="connsiteX122" fmla="*/ 11346424 w 12205236"/>
              <a:gd name="connsiteY122" fmla="*/ 288619 h 1036765"/>
              <a:gd name="connsiteX123" fmla="*/ 11329934 w 12205236"/>
              <a:gd name="connsiteY123" fmla="*/ 213996 h 1036765"/>
              <a:gd name="connsiteX124" fmla="*/ 11331617 w 12205236"/>
              <a:gd name="connsiteY124" fmla="*/ 176232 h 1036765"/>
              <a:gd name="connsiteX125" fmla="*/ 11330682 w 12205236"/>
              <a:gd name="connsiteY125" fmla="*/ 166697 h 1036765"/>
              <a:gd name="connsiteX126" fmla="*/ 11320587 w 12205236"/>
              <a:gd name="connsiteY126" fmla="*/ 169315 h 1036765"/>
              <a:gd name="connsiteX127" fmla="*/ 11315166 w 12205236"/>
              <a:gd name="connsiteY127" fmla="*/ 172680 h 1036765"/>
              <a:gd name="connsiteX128" fmla="*/ 11277776 w 12205236"/>
              <a:gd name="connsiteY128" fmla="*/ 204461 h 1036765"/>
              <a:gd name="connsiteX129" fmla="*/ 11265436 w 12205236"/>
              <a:gd name="connsiteY129" fmla="*/ 217174 h 1036765"/>
              <a:gd name="connsiteX130" fmla="*/ 11199630 w 12205236"/>
              <a:gd name="connsiteY130" fmla="*/ 287467 h 1036765"/>
              <a:gd name="connsiteX131" fmla="*/ 11051004 w 12205236"/>
              <a:gd name="connsiteY131" fmla="*/ 311958 h 1036765"/>
              <a:gd name="connsiteX132" fmla="*/ 11045770 w 12205236"/>
              <a:gd name="connsiteY132" fmla="*/ 310088 h 1036765"/>
              <a:gd name="connsiteX133" fmla="*/ 11027636 w 12205236"/>
              <a:gd name="connsiteY133" fmla="*/ 345983 h 1036765"/>
              <a:gd name="connsiteX134" fmla="*/ 11014175 w 12205236"/>
              <a:gd name="connsiteY134" fmla="*/ 376643 h 1036765"/>
              <a:gd name="connsiteX135" fmla="*/ 11019036 w 12205236"/>
              <a:gd name="connsiteY135" fmla="*/ 430484 h 1036765"/>
              <a:gd name="connsiteX136" fmla="*/ 11019036 w 12205236"/>
              <a:gd name="connsiteY136" fmla="*/ 430671 h 1036765"/>
              <a:gd name="connsiteX137" fmla="*/ 11019784 w 12205236"/>
              <a:gd name="connsiteY137" fmla="*/ 435158 h 1036765"/>
              <a:gd name="connsiteX138" fmla="*/ 11028197 w 12205236"/>
              <a:gd name="connsiteY138" fmla="*/ 513490 h 1036765"/>
              <a:gd name="connsiteX139" fmla="*/ 11049322 w 12205236"/>
              <a:gd name="connsiteY139" fmla="*/ 556676 h 1036765"/>
              <a:gd name="connsiteX140" fmla="*/ 11049883 w 12205236"/>
              <a:gd name="connsiteY140" fmla="*/ 566023 h 1036765"/>
              <a:gd name="connsiteX141" fmla="*/ 11085590 w 12205236"/>
              <a:gd name="connsiteY141" fmla="*/ 679128 h 1036765"/>
              <a:gd name="connsiteX142" fmla="*/ 11104472 w 12205236"/>
              <a:gd name="connsiteY142" fmla="*/ 689971 h 1036765"/>
              <a:gd name="connsiteX143" fmla="*/ 11317035 w 12205236"/>
              <a:gd name="connsiteY143" fmla="*/ 699880 h 1036765"/>
              <a:gd name="connsiteX144" fmla="*/ 11460986 w 12205236"/>
              <a:gd name="connsiteY144" fmla="*/ 711097 h 1036765"/>
              <a:gd name="connsiteX145" fmla="*/ 11472764 w 12205236"/>
              <a:gd name="connsiteY145" fmla="*/ 703993 h 1036765"/>
              <a:gd name="connsiteX146" fmla="*/ 11480056 w 12205236"/>
              <a:gd name="connsiteY146" fmla="*/ 653703 h 1036765"/>
              <a:gd name="connsiteX147" fmla="*/ 11491272 w 12205236"/>
              <a:gd name="connsiteY147" fmla="*/ 594066 h 1036765"/>
              <a:gd name="connsiteX148" fmla="*/ 11500620 w 12205236"/>
              <a:gd name="connsiteY148" fmla="*/ 565649 h 1036765"/>
              <a:gd name="connsiteX149" fmla="*/ 11508659 w 12205236"/>
              <a:gd name="connsiteY149" fmla="*/ 503582 h 1036765"/>
              <a:gd name="connsiteX150" fmla="*/ 11499124 w 12205236"/>
              <a:gd name="connsiteY150" fmla="*/ 492925 h 1036765"/>
              <a:gd name="connsiteX151" fmla="*/ 11412193 w 12205236"/>
              <a:gd name="connsiteY151" fmla="*/ 457405 h 1036765"/>
              <a:gd name="connsiteX152" fmla="*/ 11392189 w 12205236"/>
              <a:gd name="connsiteY152" fmla="*/ 434036 h 1036765"/>
              <a:gd name="connsiteX153" fmla="*/ 11392002 w 12205236"/>
              <a:gd name="connsiteY153" fmla="*/ 434223 h 1036765"/>
              <a:gd name="connsiteX154" fmla="*/ 11380785 w 12205236"/>
              <a:gd name="connsiteY154" fmla="*/ 413845 h 1036765"/>
              <a:gd name="connsiteX155" fmla="*/ 11366950 w 12205236"/>
              <a:gd name="connsiteY155" fmla="*/ 381503 h 1036765"/>
              <a:gd name="connsiteX156" fmla="*/ 11350474 w 12205236"/>
              <a:gd name="connsiteY156" fmla="*/ 306943 h 1036765"/>
              <a:gd name="connsiteX157" fmla="*/ 11346947 w 12205236"/>
              <a:gd name="connsiteY157" fmla="*/ 216052 h 1036765"/>
              <a:gd name="connsiteX158" fmla="*/ 11352369 w 12205236"/>
              <a:gd name="connsiteY158" fmla="*/ 178475 h 1036765"/>
              <a:gd name="connsiteX159" fmla="*/ 11354986 w 12205236"/>
              <a:gd name="connsiteY159" fmla="*/ 164828 h 1036765"/>
              <a:gd name="connsiteX160" fmla="*/ 11349751 w 12205236"/>
              <a:gd name="connsiteY160" fmla="*/ 159406 h 1036765"/>
              <a:gd name="connsiteX161" fmla="*/ 10931520 w 12205236"/>
              <a:gd name="connsiteY161" fmla="*/ 265 h 1036765"/>
              <a:gd name="connsiteX162" fmla="*/ 10940144 w 12205236"/>
              <a:gd name="connsiteY162" fmla="*/ 2929 h 1036765"/>
              <a:gd name="connsiteX163" fmla="*/ 10943321 w 12205236"/>
              <a:gd name="connsiteY163" fmla="*/ 6668 h 1036765"/>
              <a:gd name="connsiteX164" fmla="*/ 10943695 w 12205236"/>
              <a:gd name="connsiteY164" fmla="*/ 30224 h 1036765"/>
              <a:gd name="connsiteX165" fmla="*/ 10937526 w 12205236"/>
              <a:gd name="connsiteY165" fmla="*/ 48731 h 1036765"/>
              <a:gd name="connsiteX166" fmla="*/ 10936218 w 12205236"/>
              <a:gd name="connsiteY166" fmla="*/ 54901 h 1036765"/>
              <a:gd name="connsiteX167" fmla="*/ 10930983 w 12205236"/>
              <a:gd name="connsiteY167" fmla="*/ 47797 h 1036765"/>
              <a:gd name="connsiteX168" fmla="*/ 10930422 w 12205236"/>
              <a:gd name="connsiteY168" fmla="*/ 68175 h 1036765"/>
              <a:gd name="connsiteX169" fmla="*/ 10937713 w 12205236"/>
              <a:gd name="connsiteY169" fmla="*/ 79765 h 1036765"/>
              <a:gd name="connsiteX170" fmla="*/ 10973794 w 12205236"/>
              <a:gd name="connsiteY170" fmla="*/ 105751 h 1036765"/>
              <a:gd name="connsiteX171" fmla="*/ 10977346 w 12205236"/>
              <a:gd name="connsiteY171" fmla="*/ 109864 h 1036765"/>
              <a:gd name="connsiteX172" fmla="*/ 11013802 w 12205236"/>
              <a:gd name="connsiteY172" fmla="*/ 137159 h 1036765"/>
              <a:gd name="connsiteX173" fmla="*/ 11039975 w 12205236"/>
              <a:gd name="connsiteY173" fmla="*/ 163145 h 1036765"/>
              <a:gd name="connsiteX174" fmla="*/ 11087834 w 12205236"/>
              <a:gd name="connsiteY174" fmla="*/ 197731 h 1036765"/>
              <a:gd name="connsiteX175" fmla="*/ 11181870 w 12205236"/>
              <a:gd name="connsiteY175" fmla="*/ 189131 h 1036765"/>
              <a:gd name="connsiteX176" fmla="*/ 11210660 w 12205236"/>
              <a:gd name="connsiteY176" fmla="*/ 156041 h 1036765"/>
              <a:gd name="connsiteX177" fmla="*/ 11217204 w 12205236"/>
              <a:gd name="connsiteY177" fmla="*/ 145011 h 1036765"/>
              <a:gd name="connsiteX178" fmla="*/ 11235712 w 12205236"/>
              <a:gd name="connsiteY178" fmla="*/ 107621 h 1036765"/>
              <a:gd name="connsiteX179" fmla="*/ 11240946 w 12205236"/>
              <a:gd name="connsiteY179" fmla="*/ 77335 h 1036765"/>
              <a:gd name="connsiteX180" fmla="*/ 11252911 w 12205236"/>
              <a:gd name="connsiteY180" fmla="*/ 63875 h 1036765"/>
              <a:gd name="connsiteX181" fmla="*/ 11248798 w 12205236"/>
              <a:gd name="connsiteY181" fmla="*/ 58827 h 1036765"/>
              <a:gd name="connsiteX182" fmla="*/ 11254220 w 12205236"/>
              <a:gd name="connsiteY182" fmla="*/ 58453 h 1036765"/>
              <a:gd name="connsiteX183" fmla="*/ 11256650 w 12205236"/>
              <a:gd name="connsiteY183" fmla="*/ 60136 h 1036765"/>
              <a:gd name="connsiteX184" fmla="*/ 11279458 w 12205236"/>
              <a:gd name="connsiteY184" fmla="*/ 63501 h 1036765"/>
              <a:gd name="connsiteX185" fmla="*/ 11317035 w 12205236"/>
              <a:gd name="connsiteY185" fmla="*/ 66305 h 1036765"/>
              <a:gd name="connsiteX186" fmla="*/ 11329186 w 12205236"/>
              <a:gd name="connsiteY186" fmla="*/ 70605 h 1036765"/>
              <a:gd name="connsiteX187" fmla="*/ 11336665 w 12205236"/>
              <a:gd name="connsiteY187" fmla="*/ 72848 h 1036765"/>
              <a:gd name="connsiteX188" fmla="*/ 11374428 w 12205236"/>
              <a:gd name="connsiteY188" fmla="*/ 73222 h 1036765"/>
              <a:gd name="connsiteX189" fmla="*/ 11397236 w 12205236"/>
              <a:gd name="connsiteY189" fmla="*/ 74157 h 1036765"/>
              <a:gd name="connsiteX190" fmla="*/ 11411632 w 12205236"/>
              <a:gd name="connsiteY190" fmla="*/ 80887 h 1036765"/>
              <a:gd name="connsiteX191" fmla="*/ 11431822 w 12205236"/>
              <a:gd name="connsiteY191" fmla="*/ 116595 h 1036765"/>
              <a:gd name="connsiteX192" fmla="*/ 11428457 w 12205236"/>
              <a:gd name="connsiteY192" fmla="*/ 136037 h 1036765"/>
              <a:gd name="connsiteX193" fmla="*/ 11425092 w 12205236"/>
              <a:gd name="connsiteY193" fmla="*/ 135103 h 1036765"/>
              <a:gd name="connsiteX194" fmla="*/ 11421353 w 12205236"/>
              <a:gd name="connsiteY194" fmla="*/ 139029 h 1036765"/>
              <a:gd name="connsiteX195" fmla="*/ 11401350 w 12205236"/>
              <a:gd name="connsiteY195" fmla="*/ 152489 h 1036765"/>
              <a:gd name="connsiteX196" fmla="*/ 11380224 w 12205236"/>
              <a:gd name="connsiteY196" fmla="*/ 155293 h 1036765"/>
              <a:gd name="connsiteX197" fmla="*/ 11358912 w 12205236"/>
              <a:gd name="connsiteY197" fmla="*/ 174549 h 1036765"/>
              <a:gd name="connsiteX198" fmla="*/ 11358164 w 12205236"/>
              <a:gd name="connsiteY198" fmla="*/ 181840 h 1036765"/>
              <a:gd name="connsiteX199" fmla="*/ 11352742 w 12205236"/>
              <a:gd name="connsiteY199" fmla="*/ 221100 h 1036765"/>
              <a:gd name="connsiteX200" fmla="*/ 11351995 w 12205236"/>
              <a:gd name="connsiteY200" fmla="*/ 256620 h 1036765"/>
              <a:gd name="connsiteX201" fmla="*/ 11363399 w 12205236"/>
              <a:gd name="connsiteY201" fmla="*/ 347104 h 1036765"/>
              <a:gd name="connsiteX202" fmla="*/ 11399854 w 12205236"/>
              <a:gd name="connsiteY202" fmla="*/ 420389 h 1036765"/>
              <a:gd name="connsiteX203" fmla="*/ 11514454 w 12205236"/>
              <a:gd name="connsiteY203" fmla="*/ 454975 h 1036765"/>
              <a:gd name="connsiteX204" fmla="*/ 11525298 w 12205236"/>
              <a:gd name="connsiteY204" fmla="*/ 443758 h 1036765"/>
              <a:gd name="connsiteX205" fmla="*/ 11537449 w 12205236"/>
              <a:gd name="connsiteY205" fmla="*/ 387299 h 1036765"/>
              <a:gd name="connsiteX206" fmla="*/ 11538010 w 12205236"/>
              <a:gd name="connsiteY206" fmla="*/ 373464 h 1036765"/>
              <a:gd name="connsiteX207" fmla="*/ 11532402 w 12205236"/>
              <a:gd name="connsiteY207" fmla="*/ 322614 h 1036765"/>
              <a:gd name="connsiteX208" fmla="*/ 11533150 w 12205236"/>
              <a:gd name="connsiteY208" fmla="*/ 320184 h 1036765"/>
              <a:gd name="connsiteX209" fmla="*/ 11534271 w 12205236"/>
              <a:gd name="connsiteY209" fmla="*/ 314949 h 1036765"/>
              <a:gd name="connsiteX210" fmla="*/ 11551844 w 12205236"/>
              <a:gd name="connsiteY210" fmla="*/ 281298 h 1036765"/>
              <a:gd name="connsiteX211" fmla="*/ 11568109 w 12205236"/>
              <a:gd name="connsiteY211" fmla="*/ 272137 h 1036765"/>
              <a:gd name="connsiteX212" fmla="*/ 11574465 w 12205236"/>
              <a:gd name="connsiteY212" fmla="*/ 255873 h 1036765"/>
              <a:gd name="connsiteX213" fmla="*/ 11576709 w 12205236"/>
              <a:gd name="connsiteY213" fmla="*/ 255312 h 1036765"/>
              <a:gd name="connsiteX214" fmla="*/ 11578765 w 12205236"/>
              <a:gd name="connsiteY214" fmla="*/ 239608 h 1036765"/>
              <a:gd name="connsiteX215" fmla="*/ 11575587 w 12205236"/>
              <a:gd name="connsiteY215" fmla="*/ 231756 h 1036765"/>
              <a:gd name="connsiteX216" fmla="*/ 11567735 w 12205236"/>
              <a:gd name="connsiteY216" fmla="*/ 236430 h 1036765"/>
              <a:gd name="connsiteX217" fmla="*/ 11562688 w 12205236"/>
              <a:gd name="connsiteY217" fmla="*/ 238486 h 1036765"/>
              <a:gd name="connsiteX218" fmla="*/ 11563248 w 12205236"/>
              <a:gd name="connsiteY218" fmla="*/ 208948 h 1036765"/>
              <a:gd name="connsiteX219" fmla="*/ 11576522 w 12205236"/>
              <a:gd name="connsiteY219" fmla="*/ 198666 h 1036765"/>
              <a:gd name="connsiteX220" fmla="*/ 11578952 w 12205236"/>
              <a:gd name="connsiteY220" fmla="*/ 186140 h 1036765"/>
              <a:gd name="connsiteX221" fmla="*/ 11571100 w 12205236"/>
              <a:gd name="connsiteY221" fmla="*/ 171184 h 1036765"/>
              <a:gd name="connsiteX222" fmla="*/ 11574465 w 12205236"/>
              <a:gd name="connsiteY222" fmla="*/ 153050 h 1036765"/>
              <a:gd name="connsiteX223" fmla="*/ 11578578 w 12205236"/>
              <a:gd name="connsiteY223" fmla="*/ 129868 h 1036765"/>
              <a:gd name="connsiteX224" fmla="*/ 11575400 w 12205236"/>
              <a:gd name="connsiteY224" fmla="*/ 124073 h 1036765"/>
              <a:gd name="connsiteX225" fmla="*/ 11572409 w 12205236"/>
              <a:gd name="connsiteY225" fmla="*/ 124073 h 1036765"/>
              <a:gd name="connsiteX226" fmla="*/ 11572409 w 12205236"/>
              <a:gd name="connsiteY226" fmla="*/ 122390 h 1036765"/>
              <a:gd name="connsiteX227" fmla="*/ 11582878 w 12205236"/>
              <a:gd name="connsiteY227" fmla="*/ 105004 h 1036765"/>
              <a:gd name="connsiteX228" fmla="*/ 11595591 w 12205236"/>
              <a:gd name="connsiteY228" fmla="*/ 97339 h 1036765"/>
              <a:gd name="connsiteX229" fmla="*/ 11666258 w 12205236"/>
              <a:gd name="connsiteY229" fmla="*/ 134916 h 1036765"/>
              <a:gd name="connsiteX230" fmla="*/ 11667754 w 12205236"/>
              <a:gd name="connsiteY230" fmla="*/ 137159 h 1036765"/>
              <a:gd name="connsiteX231" fmla="*/ 11668875 w 12205236"/>
              <a:gd name="connsiteY231" fmla="*/ 163893 h 1036765"/>
              <a:gd name="connsiteX232" fmla="*/ 11675231 w 12205236"/>
              <a:gd name="connsiteY232" fmla="*/ 182588 h 1036765"/>
              <a:gd name="connsiteX233" fmla="*/ 11694861 w 12205236"/>
              <a:gd name="connsiteY233" fmla="*/ 195114 h 1036765"/>
              <a:gd name="connsiteX234" fmla="*/ 11716174 w 12205236"/>
              <a:gd name="connsiteY234" fmla="*/ 226334 h 1036765"/>
              <a:gd name="connsiteX235" fmla="*/ 11733747 w 12205236"/>
              <a:gd name="connsiteY235" fmla="*/ 283167 h 1036765"/>
              <a:gd name="connsiteX236" fmla="*/ 11737673 w 12205236"/>
              <a:gd name="connsiteY236" fmla="*/ 337383 h 1036765"/>
              <a:gd name="connsiteX237" fmla="*/ 11735804 w 12205236"/>
              <a:gd name="connsiteY237" fmla="*/ 409172 h 1036765"/>
              <a:gd name="connsiteX238" fmla="*/ 11742534 w 12205236"/>
              <a:gd name="connsiteY238" fmla="*/ 502273 h 1036765"/>
              <a:gd name="connsiteX239" fmla="*/ 11749451 w 12205236"/>
              <a:gd name="connsiteY239" fmla="*/ 573875 h 1036765"/>
              <a:gd name="connsiteX240" fmla="*/ 11743094 w 12205236"/>
              <a:gd name="connsiteY240" fmla="*/ 614069 h 1036765"/>
              <a:gd name="connsiteX241" fmla="*/ 11740477 w 12205236"/>
              <a:gd name="connsiteY241" fmla="*/ 624539 h 1036765"/>
              <a:gd name="connsiteX242" fmla="*/ 11732625 w 12205236"/>
              <a:gd name="connsiteY242" fmla="*/ 663798 h 1036765"/>
              <a:gd name="connsiteX243" fmla="*/ 11729634 w 12205236"/>
              <a:gd name="connsiteY243" fmla="*/ 674080 h 1036765"/>
              <a:gd name="connsiteX244" fmla="*/ 11712248 w 12205236"/>
              <a:gd name="connsiteY244" fmla="*/ 697823 h 1036765"/>
              <a:gd name="connsiteX245" fmla="*/ 11700283 w 12205236"/>
              <a:gd name="connsiteY245" fmla="*/ 726240 h 1036765"/>
              <a:gd name="connsiteX246" fmla="*/ 11704957 w 12205236"/>
              <a:gd name="connsiteY246" fmla="*/ 730353 h 1036765"/>
              <a:gd name="connsiteX247" fmla="*/ 11717330 w 12205236"/>
              <a:gd name="connsiteY247" fmla="*/ 732929 h 1036765"/>
              <a:gd name="connsiteX248" fmla="*/ 12192000 w 12205236"/>
              <a:gd name="connsiteY248" fmla="*/ 732929 h 1036765"/>
              <a:gd name="connsiteX249" fmla="*/ 12192000 w 12205236"/>
              <a:gd name="connsiteY249" fmla="*/ 825550 h 1036765"/>
              <a:gd name="connsiteX250" fmla="*/ 12205236 w 12205236"/>
              <a:gd name="connsiteY250" fmla="*/ 832802 h 1036765"/>
              <a:gd name="connsiteX251" fmla="*/ 12204487 w 12205236"/>
              <a:gd name="connsiteY251" fmla="*/ 1036765 h 1036765"/>
              <a:gd name="connsiteX252" fmla="*/ 0 w 12205236"/>
              <a:gd name="connsiteY252" fmla="*/ 908775 h 1036765"/>
              <a:gd name="connsiteX253" fmla="*/ 0 w 12205236"/>
              <a:gd name="connsiteY253" fmla="*/ 732929 h 1036765"/>
              <a:gd name="connsiteX254" fmla="*/ 10184483 w 12205236"/>
              <a:gd name="connsiteY254" fmla="*/ 732929 h 1036765"/>
              <a:gd name="connsiteX255" fmla="*/ 10336481 w 12205236"/>
              <a:gd name="connsiteY255" fmla="*/ 714462 h 1036765"/>
              <a:gd name="connsiteX256" fmla="*/ 10349568 w 12205236"/>
              <a:gd name="connsiteY256" fmla="*/ 713901 h 1036765"/>
              <a:gd name="connsiteX257" fmla="*/ 10356111 w 12205236"/>
              <a:gd name="connsiteY257" fmla="*/ 709414 h 1036765"/>
              <a:gd name="connsiteX258" fmla="*/ 10354615 w 12205236"/>
              <a:gd name="connsiteY258" fmla="*/ 679128 h 1036765"/>
              <a:gd name="connsiteX259" fmla="*/ 10358167 w 12205236"/>
              <a:gd name="connsiteY259" fmla="*/ 520594 h 1036765"/>
              <a:gd name="connsiteX260" fmla="*/ 10372188 w 12205236"/>
              <a:gd name="connsiteY260" fmla="*/ 482269 h 1036765"/>
              <a:gd name="connsiteX261" fmla="*/ 10396679 w 12205236"/>
              <a:gd name="connsiteY261" fmla="*/ 451984 h 1036765"/>
              <a:gd name="connsiteX262" fmla="*/ 10447903 w 12205236"/>
              <a:gd name="connsiteY262" fmla="*/ 334765 h 1036765"/>
              <a:gd name="connsiteX263" fmla="*/ 10448464 w 12205236"/>
              <a:gd name="connsiteY263" fmla="*/ 261107 h 1036765"/>
              <a:gd name="connsiteX264" fmla="*/ 10446408 w 12205236"/>
              <a:gd name="connsiteY264" fmla="*/ 225774 h 1036765"/>
              <a:gd name="connsiteX265" fmla="*/ 10448464 w 12205236"/>
              <a:gd name="connsiteY265" fmla="*/ 215678 h 1036765"/>
              <a:gd name="connsiteX266" fmla="*/ 10453512 w 12205236"/>
              <a:gd name="connsiteY266" fmla="*/ 201096 h 1036765"/>
              <a:gd name="connsiteX267" fmla="*/ 10442856 w 12205236"/>
              <a:gd name="connsiteY267" fmla="*/ 229139 h 1036765"/>
              <a:gd name="connsiteX268" fmla="*/ 10417991 w 12205236"/>
              <a:gd name="connsiteY268" fmla="*/ 307471 h 1036765"/>
              <a:gd name="connsiteX269" fmla="*/ 10413318 w 12205236"/>
              <a:gd name="connsiteY269" fmla="*/ 312331 h 1036765"/>
              <a:gd name="connsiteX270" fmla="*/ 10410513 w 12205236"/>
              <a:gd name="connsiteY270" fmla="*/ 310649 h 1036765"/>
              <a:gd name="connsiteX271" fmla="*/ 10388266 w 12205236"/>
              <a:gd name="connsiteY271" fmla="*/ 406929 h 1036765"/>
              <a:gd name="connsiteX272" fmla="*/ 10366767 w 12205236"/>
              <a:gd name="connsiteY272" fmla="*/ 418706 h 1036765"/>
              <a:gd name="connsiteX273" fmla="*/ 10364337 w 12205236"/>
              <a:gd name="connsiteY273" fmla="*/ 417398 h 1036765"/>
              <a:gd name="connsiteX274" fmla="*/ 10363963 w 12205236"/>
              <a:gd name="connsiteY274" fmla="*/ 416650 h 1036765"/>
              <a:gd name="connsiteX275" fmla="*/ 10365458 w 12205236"/>
              <a:gd name="connsiteY275" fmla="*/ 415528 h 1036765"/>
              <a:gd name="connsiteX276" fmla="*/ 10368263 w 12205236"/>
              <a:gd name="connsiteY276" fmla="*/ 397768 h 1036765"/>
              <a:gd name="connsiteX277" fmla="*/ 10360784 w 12205236"/>
              <a:gd name="connsiteY277" fmla="*/ 413472 h 1036765"/>
              <a:gd name="connsiteX278" fmla="*/ 10362841 w 12205236"/>
              <a:gd name="connsiteY278" fmla="*/ 393468 h 1036765"/>
              <a:gd name="connsiteX279" fmla="*/ 10356298 w 12205236"/>
              <a:gd name="connsiteY279" fmla="*/ 413659 h 1036765"/>
              <a:gd name="connsiteX280" fmla="*/ 10355737 w 12205236"/>
              <a:gd name="connsiteY280" fmla="*/ 411041 h 1036765"/>
              <a:gd name="connsiteX281" fmla="*/ 10356671 w 12205236"/>
              <a:gd name="connsiteY281" fmla="*/ 393468 h 1036765"/>
              <a:gd name="connsiteX282" fmla="*/ 10355176 w 12205236"/>
              <a:gd name="connsiteY282" fmla="*/ 360004 h 1036765"/>
              <a:gd name="connsiteX283" fmla="*/ 10369010 w 12205236"/>
              <a:gd name="connsiteY283" fmla="*/ 311023 h 1036765"/>
              <a:gd name="connsiteX284" fmla="*/ 10397053 w 12205236"/>
              <a:gd name="connsiteY284" fmla="*/ 275129 h 1036765"/>
              <a:gd name="connsiteX285" fmla="*/ 10414252 w 12205236"/>
              <a:gd name="connsiteY285" fmla="*/ 237925 h 1036765"/>
              <a:gd name="connsiteX286" fmla="*/ 10429582 w 12205236"/>
              <a:gd name="connsiteY286" fmla="*/ 193244 h 1036765"/>
              <a:gd name="connsiteX287" fmla="*/ 10435751 w 12205236"/>
              <a:gd name="connsiteY287" fmla="*/ 178849 h 1036765"/>
              <a:gd name="connsiteX288" fmla="*/ 10450521 w 12205236"/>
              <a:gd name="connsiteY288" fmla="*/ 160902 h 1036765"/>
              <a:gd name="connsiteX289" fmla="*/ 10481368 w 12205236"/>
              <a:gd name="connsiteY289" fmla="*/ 133233 h 1036765"/>
              <a:gd name="connsiteX290" fmla="*/ 10489406 w 12205236"/>
              <a:gd name="connsiteY290" fmla="*/ 118277 h 1036765"/>
              <a:gd name="connsiteX291" fmla="*/ 10506232 w 12205236"/>
              <a:gd name="connsiteY291" fmla="*/ 95282 h 1036765"/>
              <a:gd name="connsiteX292" fmla="*/ 10529227 w 12205236"/>
              <a:gd name="connsiteY292" fmla="*/ 93039 h 1036765"/>
              <a:gd name="connsiteX293" fmla="*/ 10577460 w 12205236"/>
              <a:gd name="connsiteY293" fmla="*/ 80139 h 1036765"/>
              <a:gd name="connsiteX294" fmla="*/ 10582321 w 12205236"/>
              <a:gd name="connsiteY294" fmla="*/ 68361 h 1036765"/>
              <a:gd name="connsiteX295" fmla="*/ 10581947 w 12205236"/>
              <a:gd name="connsiteY295" fmla="*/ 62005 h 1036765"/>
              <a:gd name="connsiteX296" fmla="*/ 10581572 w 12205236"/>
              <a:gd name="connsiteY296" fmla="*/ 47984 h 1036765"/>
              <a:gd name="connsiteX297" fmla="*/ 10576899 w 12205236"/>
              <a:gd name="connsiteY297" fmla="*/ 34336 h 1036765"/>
              <a:gd name="connsiteX298" fmla="*/ 10572599 w 12205236"/>
              <a:gd name="connsiteY298" fmla="*/ 17137 h 1036765"/>
              <a:gd name="connsiteX299" fmla="*/ 10579329 w 12205236"/>
              <a:gd name="connsiteY299" fmla="*/ 1246 h 1036765"/>
              <a:gd name="connsiteX300" fmla="*/ 10594846 w 12205236"/>
              <a:gd name="connsiteY300" fmla="*/ 6107 h 1036765"/>
              <a:gd name="connsiteX301" fmla="*/ 10632984 w 12205236"/>
              <a:gd name="connsiteY301" fmla="*/ 23867 h 1036765"/>
              <a:gd name="connsiteX302" fmla="*/ 10701595 w 12205236"/>
              <a:gd name="connsiteY302" fmla="*/ 30971 h 1036765"/>
              <a:gd name="connsiteX303" fmla="*/ 10770392 w 12205236"/>
              <a:gd name="connsiteY303" fmla="*/ 33215 h 1036765"/>
              <a:gd name="connsiteX304" fmla="*/ 10898080 w 12205236"/>
              <a:gd name="connsiteY304" fmla="*/ 20689 h 1036765"/>
              <a:gd name="connsiteX305" fmla="*/ 10923878 w 12205236"/>
              <a:gd name="connsiteY305" fmla="*/ 5172 h 1036765"/>
              <a:gd name="connsiteX306" fmla="*/ 10931520 w 12205236"/>
              <a:gd name="connsiteY306" fmla="*/ 265 h 1036765"/>
              <a:gd name="connsiteX0" fmla="*/ 11634616 w 12205236"/>
              <a:gd name="connsiteY0" fmla="*/ 695510 h 908775"/>
              <a:gd name="connsiteX1" fmla="*/ 11628681 w 12205236"/>
              <a:gd name="connsiteY1" fmla="*/ 699880 h 908775"/>
              <a:gd name="connsiteX2" fmla="*/ 11627185 w 12205236"/>
              <a:gd name="connsiteY2" fmla="*/ 725492 h 908775"/>
              <a:gd name="connsiteX3" fmla="*/ 11644384 w 12205236"/>
              <a:gd name="connsiteY3" fmla="*/ 729979 h 908775"/>
              <a:gd name="connsiteX4" fmla="*/ 11651863 w 12205236"/>
              <a:gd name="connsiteY4" fmla="*/ 730913 h 908775"/>
              <a:gd name="connsiteX5" fmla="*/ 11663080 w 12205236"/>
              <a:gd name="connsiteY5" fmla="*/ 719883 h 908775"/>
              <a:gd name="connsiteX6" fmla="*/ 11662519 w 12205236"/>
              <a:gd name="connsiteY6" fmla="*/ 715209 h 908775"/>
              <a:gd name="connsiteX7" fmla="*/ 11641954 w 12205236"/>
              <a:gd name="connsiteY7" fmla="*/ 696328 h 908775"/>
              <a:gd name="connsiteX8" fmla="*/ 11634616 w 12205236"/>
              <a:gd name="connsiteY8" fmla="*/ 695510 h 908775"/>
              <a:gd name="connsiteX9" fmla="*/ 11559135 w 12205236"/>
              <a:gd name="connsiteY9" fmla="*/ 473903 h 908775"/>
              <a:gd name="connsiteX10" fmla="*/ 11555396 w 12205236"/>
              <a:gd name="connsiteY10" fmla="*/ 476100 h 908775"/>
              <a:gd name="connsiteX11" fmla="*/ 11542684 w 12205236"/>
              <a:gd name="connsiteY11" fmla="*/ 481895 h 908775"/>
              <a:gd name="connsiteX12" fmla="*/ 11525110 w 12205236"/>
              <a:gd name="connsiteY12" fmla="*/ 505078 h 908775"/>
              <a:gd name="connsiteX13" fmla="*/ 11524736 w 12205236"/>
              <a:gd name="connsiteY13" fmla="*/ 515360 h 908775"/>
              <a:gd name="connsiteX14" fmla="*/ 11519876 w 12205236"/>
              <a:gd name="connsiteY14" fmla="*/ 555928 h 908775"/>
              <a:gd name="connsiteX15" fmla="*/ 11506976 w 12205236"/>
              <a:gd name="connsiteY15" fmla="*/ 603787 h 908775"/>
              <a:gd name="connsiteX16" fmla="*/ 11503611 w 12205236"/>
              <a:gd name="connsiteY16" fmla="*/ 628652 h 908775"/>
              <a:gd name="connsiteX17" fmla="*/ 11498190 w 12205236"/>
              <a:gd name="connsiteY17" fmla="*/ 677072 h 908775"/>
              <a:gd name="connsiteX18" fmla="*/ 11491646 w 12205236"/>
              <a:gd name="connsiteY18" fmla="*/ 701375 h 908775"/>
              <a:gd name="connsiteX19" fmla="*/ 11500246 w 12205236"/>
              <a:gd name="connsiteY19" fmla="*/ 714275 h 908775"/>
              <a:gd name="connsiteX20" fmla="*/ 11579139 w 12205236"/>
              <a:gd name="connsiteY20" fmla="*/ 722314 h 908775"/>
              <a:gd name="connsiteX21" fmla="*/ 11601573 w 12205236"/>
              <a:gd name="connsiteY21" fmla="*/ 701188 h 908775"/>
              <a:gd name="connsiteX22" fmla="*/ 11592039 w 12205236"/>
              <a:gd name="connsiteY22" fmla="*/ 685298 h 908775"/>
              <a:gd name="connsiteX23" fmla="*/ 11574652 w 12205236"/>
              <a:gd name="connsiteY23" fmla="*/ 650525 h 908775"/>
              <a:gd name="connsiteX24" fmla="*/ 11575400 w 12205236"/>
              <a:gd name="connsiteY24" fmla="*/ 643234 h 908775"/>
              <a:gd name="connsiteX25" fmla="*/ 11572035 w 12205236"/>
              <a:gd name="connsiteY25" fmla="*/ 635008 h 908775"/>
              <a:gd name="connsiteX26" fmla="*/ 11560257 w 12205236"/>
              <a:gd name="connsiteY26" fmla="*/ 640990 h 908775"/>
              <a:gd name="connsiteX27" fmla="*/ 11552218 w 12205236"/>
              <a:gd name="connsiteY27" fmla="*/ 643047 h 908775"/>
              <a:gd name="connsiteX28" fmla="*/ 11546797 w 12205236"/>
              <a:gd name="connsiteY28" fmla="*/ 630708 h 908775"/>
              <a:gd name="connsiteX29" fmla="*/ 11548105 w 12205236"/>
              <a:gd name="connsiteY29" fmla="*/ 604535 h 908775"/>
              <a:gd name="connsiteX30" fmla="*/ 11563248 w 12205236"/>
              <a:gd name="connsiteY30" fmla="*/ 482269 h 908775"/>
              <a:gd name="connsiteX31" fmla="*/ 11562874 w 12205236"/>
              <a:gd name="connsiteY31" fmla="*/ 474230 h 908775"/>
              <a:gd name="connsiteX32" fmla="*/ 11559135 w 12205236"/>
              <a:gd name="connsiteY32" fmla="*/ 473903 h 908775"/>
              <a:gd name="connsiteX33" fmla="*/ 11566614 w 12205236"/>
              <a:gd name="connsiteY33" fmla="*/ 432915 h 908775"/>
              <a:gd name="connsiteX34" fmla="*/ 11534832 w 12205236"/>
              <a:gd name="connsiteY34" fmla="*/ 477783 h 908775"/>
              <a:gd name="connsiteX35" fmla="*/ 11566614 w 12205236"/>
              <a:gd name="connsiteY35" fmla="*/ 432915 h 908775"/>
              <a:gd name="connsiteX36" fmla="*/ 11397236 w 12205236"/>
              <a:gd name="connsiteY36" fmla="*/ 427493 h 908775"/>
              <a:gd name="connsiteX37" fmla="*/ 11415558 w 12205236"/>
              <a:gd name="connsiteY37" fmla="*/ 452544 h 908775"/>
              <a:gd name="connsiteX38" fmla="*/ 11502676 w 12205236"/>
              <a:gd name="connsiteY38" fmla="*/ 486756 h 908775"/>
              <a:gd name="connsiteX39" fmla="*/ 11513333 w 12205236"/>
              <a:gd name="connsiteY39" fmla="*/ 482269 h 908775"/>
              <a:gd name="connsiteX40" fmla="*/ 11520063 w 12205236"/>
              <a:gd name="connsiteY40" fmla="*/ 459835 h 908775"/>
              <a:gd name="connsiteX41" fmla="*/ 11397236 w 12205236"/>
              <a:gd name="connsiteY41" fmla="*/ 427493 h 908775"/>
              <a:gd name="connsiteX42" fmla="*/ 10946687 w 12205236"/>
              <a:gd name="connsiteY42" fmla="*/ 423941 h 908775"/>
              <a:gd name="connsiteX43" fmla="*/ 10942386 w 12205236"/>
              <a:gd name="connsiteY43" fmla="*/ 428241 h 908775"/>
              <a:gd name="connsiteX44" fmla="*/ 10897893 w 12205236"/>
              <a:gd name="connsiteY44" fmla="*/ 500778 h 908775"/>
              <a:gd name="connsiteX45" fmla="*/ 10888732 w 12205236"/>
              <a:gd name="connsiteY45" fmla="*/ 530876 h 908775"/>
              <a:gd name="connsiteX46" fmla="*/ 10876394 w 12205236"/>
              <a:gd name="connsiteY46" fmla="*/ 565275 h 908775"/>
              <a:gd name="connsiteX47" fmla="*/ 10840686 w 12205236"/>
              <a:gd name="connsiteY47" fmla="*/ 659311 h 908775"/>
              <a:gd name="connsiteX48" fmla="*/ 10840312 w 12205236"/>
              <a:gd name="connsiteY48" fmla="*/ 679689 h 908775"/>
              <a:gd name="connsiteX49" fmla="*/ 10848164 w 12205236"/>
              <a:gd name="connsiteY49" fmla="*/ 687167 h 908775"/>
              <a:gd name="connsiteX50" fmla="*/ 10866859 w 12205236"/>
              <a:gd name="connsiteY50" fmla="*/ 686606 h 908775"/>
              <a:gd name="connsiteX51" fmla="*/ 11009689 w 12205236"/>
              <a:gd name="connsiteY51" fmla="*/ 686606 h 908775"/>
              <a:gd name="connsiteX52" fmla="*/ 11048948 w 12205236"/>
              <a:gd name="connsiteY52" fmla="*/ 686980 h 908775"/>
              <a:gd name="connsiteX53" fmla="*/ 11054931 w 12205236"/>
              <a:gd name="connsiteY53" fmla="*/ 681559 h 908775"/>
              <a:gd name="connsiteX54" fmla="*/ 10998846 w 12205236"/>
              <a:gd name="connsiteY54" fmla="*/ 577240 h 908775"/>
              <a:gd name="connsiteX55" fmla="*/ 10985572 w 12205236"/>
              <a:gd name="connsiteY55" fmla="*/ 545459 h 908775"/>
              <a:gd name="connsiteX56" fmla="*/ 10981272 w 12205236"/>
              <a:gd name="connsiteY56" fmla="*/ 514051 h 908775"/>
              <a:gd name="connsiteX57" fmla="*/ 10950238 w 12205236"/>
              <a:gd name="connsiteY57" fmla="*/ 428989 h 908775"/>
              <a:gd name="connsiteX58" fmla="*/ 10946687 w 12205236"/>
              <a:gd name="connsiteY58" fmla="*/ 423941 h 908775"/>
              <a:gd name="connsiteX59" fmla="*/ 11552779 w 12205236"/>
              <a:gd name="connsiteY59" fmla="*/ 389729 h 908775"/>
              <a:gd name="connsiteX60" fmla="*/ 11548853 w 12205236"/>
              <a:gd name="connsiteY60" fmla="*/ 393468 h 908775"/>
              <a:gd name="connsiteX61" fmla="*/ 11541375 w 12205236"/>
              <a:gd name="connsiteY61" fmla="*/ 436654 h 908775"/>
              <a:gd name="connsiteX62" fmla="*/ 11544180 w 12205236"/>
              <a:gd name="connsiteY62" fmla="*/ 440579 h 908775"/>
              <a:gd name="connsiteX63" fmla="*/ 11569604 w 12205236"/>
              <a:gd name="connsiteY63" fmla="*/ 410854 h 908775"/>
              <a:gd name="connsiteX64" fmla="*/ 11552779 w 12205236"/>
              <a:gd name="connsiteY64" fmla="*/ 389729 h 908775"/>
              <a:gd name="connsiteX65" fmla="*/ 10553296 w 12205236"/>
              <a:gd name="connsiteY65" fmla="*/ 389238 h 908775"/>
              <a:gd name="connsiteX66" fmla="*/ 10546613 w 12205236"/>
              <a:gd name="connsiteY66" fmla="*/ 392159 h 908775"/>
              <a:gd name="connsiteX67" fmla="*/ 10495015 w 12205236"/>
              <a:gd name="connsiteY67" fmla="*/ 432540 h 908775"/>
              <a:gd name="connsiteX68" fmla="*/ 10419487 w 12205236"/>
              <a:gd name="connsiteY68" fmla="*/ 513677 h 908775"/>
              <a:gd name="connsiteX69" fmla="*/ 10408831 w 12205236"/>
              <a:gd name="connsiteY69" fmla="*/ 548824 h 908775"/>
              <a:gd name="connsiteX70" fmla="*/ 10406027 w 12205236"/>
              <a:gd name="connsiteY70" fmla="*/ 564341 h 908775"/>
              <a:gd name="connsiteX71" fmla="*/ 10395183 w 12205236"/>
              <a:gd name="connsiteY71" fmla="*/ 656881 h 908775"/>
              <a:gd name="connsiteX72" fmla="*/ 10400605 w 12205236"/>
              <a:gd name="connsiteY72" fmla="*/ 701375 h 908775"/>
              <a:gd name="connsiteX73" fmla="*/ 10411448 w 12205236"/>
              <a:gd name="connsiteY73" fmla="*/ 710910 h 908775"/>
              <a:gd name="connsiteX74" fmla="*/ 10487911 w 12205236"/>
              <a:gd name="connsiteY74" fmla="*/ 705488 h 908775"/>
              <a:gd name="connsiteX75" fmla="*/ 10681778 w 12205236"/>
              <a:gd name="connsiteY75" fmla="*/ 693336 h 908775"/>
              <a:gd name="connsiteX76" fmla="*/ 10697669 w 12205236"/>
              <a:gd name="connsiteY76" fmla="*/ 681933 h 908775"/>
              <a:gd name="connsiteX77" fmla="*/ 10679348 w 12205236"/>
              <a:gd name="connsiteY77" fmla="*/ 672585 h 908775"/>
              <a:gd name="connsiteX78" fmla="*/ 10589238 w 12205236"/>
              <a:gd name="connsiteY78" fmla="*/ 551067 h 908775"/>
              <a:gd name="connsiteX79" fmla="*/ 10563812 w 12205236"/>
              <a:gd name="connsiteY79" fmla="*/ 480213 h 908775"/>
              <a:gd name="connsiteX80" fmla="*/ 10556895 w 12205236"/>
              <a:gd name="connsiteY80" fmla="*/ 395711 h 908775"/>
              <a:gd name="connsiteX81" fmla="*/ 10553296 w 12205236"/>
              <a:gd name="connsiteY81" fmla="*/ 389238 h 908775"/>
              <a:gd name="connsiteX82" fmla="*/ 10641210 w 12205236"/>
              <a:gd name="connsiteY82" fmla="*/ 347478 h 908775"/>
              <a:gd name="connsiteX83" fmla="*/ 10632984 w 12205236"/>
              <a:gd name="connsiteY83" fmla="*/ 351404 h 908775"/>
              <a:gd name="connsiteX84" fmla="*/ 10627562 w 12205236"/>
              <a:gd name="connsiteY84" fmla="*/ 370847 h 908775"/>
              <a:gd name="connsiteX85" fmla="*/ 10624197 w 12205236"/>
              <a:gd name="connsiteY85" fmla="*/ 384494 h 908775"/>
              <a:gd name="connsiteX86" fmla="*/ 10619897 w 12205236"/>
              <a:gd name="connsiteY86" fmla="*/ 408237 h 908775"/>
              <a:gd name="connsiteX87" fmla="*/ 10618402 w 12205236"/>
              <a:gd name="connsiteY87" fmla="*/ 416276 h 908775"/>
              <a:gd name="connsiteX88" fmla="*/ 10614850 w 12205236"/>
              <a:gd name="connsiteY88" fmla="*/ 491617 h 908775"/>
              <a:gd name="connsiteX89" fmla="*/ 10628684 w 12205236"/>
              <a:gd name="connsiteY89" fmla="*/ 528446 h 908775"/>
              <a:gd name="connsiteX90" fmla="*/ 10636349 w 12205236"/>
              <a:gd name="connsiteY90" fmla="*/ 543215 h 908775"/>
              <a:gd name="connsiteX91" fmla="*/ 10660466 w 12205236"/>
              <a:gd name="connsiteY91" fmla="*/ 592383 h 908775"/>
              <a:gd name="connsiteX92" fmla="*/ 10713372 w 12205236"/>
              <a:gd name="connsiteY92" fmla="*/ 648842 h 908775"/>
              <a:gd name="connsiteX93" fmla="*/ 10729824 w 12205236"/>
              <a:gd name="connsiteY93" fmla="*/ 672024 h 908775"/>
              <a:gd name="connsiteX94" fmla="*/ 10734685 w 12205236"/>
              <a:gd name="connsiteY94" fmla="*/ 678567 h 908775"/>
              <a:gd name="connsiteX95" fmla="*/ 10779366 w 12205236"/>
              <a:gd name="connsiteY95" fmla="*/ 690719 h 908775"/>
              <a:gd name="connsiteX96" fmla="*/ 10807409 w 12205236"/>
              <a:gd name="connsiteY96" fmla="*/ 669781 h 908775"/>
              <a:gd name="connsiteX97" fmla="*/ 10813204 w 12205236"/>
              <a:gd name="connsiteY97" fmla="*/ 655012 h 908775"/>
              <a:gd name="connsiteX98" fmla="*/ 10833956 w 12205236"/>
              <a:gd name="connsiteY98" fmla="*/ 531811 h 908775"/>
              <a:gd name="connsiteX99" fmla="*/ 10842742 w 12205236"/>
              <a:gd name="connsiteY99" fmla="*/ 502086 h 908775"/>
              <a:gd name="connsiteX100" fmla="*/ 10859754 w 12205236"/>
              <a:gd name="connsiteY100" fmla="*/ 474604 h 908775"/>
              <a:gd name="connsiteX101" fmla="*/ 10892658 w 12205236"/>
              <a:gd name="connsiteY101" fmla="*/ 368790 h 908775"/>
              <a:gd name="connsiteX102" fmla="*/ 10885180 w 12205236"/>
              <a:gd name="connsiteY102" fmla="*/ 362621 h 908775"/>
              <a:gd name="connsiteX103" fmla="*/ 10836199 w 12205236"/>
              <a:gd name="connsiteY103" fmla="*/ 374025 h 908775"/>
              <a:gd name="connsiteX104" fmla="*/ 10791518 w 12205236"/>
              <a:gd name="connsiteY104" fmla="*/ 379634 h 908775"/>
              <a:gd name="connsiteX105" fmla="*/ 10745154 w 12205236"/>
              <a:gd name="connsiteY105" fmla="*/ 377016 h 908775"/>
              <a:gd name="connsiteX106" fmla="*/ 10727020 w 12205236"/>
              <a:gd name="connsiteY106" fmla="*/ 374586 h 908775"/>
              <a:gd name="connsiteX107" fmla="*/ 10711503 w 12205236"/>
              <a:gd name="connsiteY107" fmla="*/ 371408 h 908775"/>
              <a:gd name="connsiteX108" fmla="*/ 10693369 w 12205236"/>
              <a:gd name="connsiteY108" fmla="*/ 367108 h 908775"/>
              <a:gd name="connsiteX109" fmla="*/ 10653735 w 12205236"/>
              <a:gd name="connsiteY109" fmla="*/ 352713 h 908775"/>
              <a:gd name="connsiteX110" fmla="*/ 10641210 w 12205236"/>
              <a:gd name="connsiteY110" fmla="*/ 347478 h 908775"/>
              <a:gd name="connsiteX111" fmla="*/ 10369758 w 12205236"/>
              <a:gd name="connsiteY111" fmla="*/ 338879 h 908775"/>
              <a:gd name="connsiteX112" fmla="*/ 10362654 w 12205236"/>
              <a:gd name="connsiteY112" fmla="*/ 357948 h 908775"/>
              <a:gd name="connsiteX113" fmla="*/ 10364898 w 12205236"/>
              <a:gd name="connsiteY113" fmla="*/ 358695 h 908775"/>
              <a:gd name="connsiteX114" fmla="*/ 10369758 w 12205236"/>
              <a:gd name="connsiteY114" fmla="*/ 338879 h 908775"/>
              <a:gd name="connsiteX115" fmla="*/ 11346424 w 12205236"/>
              <a:gd name="connsiteY115" fmla="*/ 288619 h 908775"/>
              <a:gd name="connsiteX116" fmla="*/ 11350474 w 12205236"/>
              <a:gd name="connsiteY116" fmla="*/ 306943 h 908775"/>
              <a:gd name="connsiteX117" fmla="*/ 11351060 w 12205236"/>
              <a:gd name="connsiteY117" fmla="*/ 322053 h 908775"/>
              <a:gd name="connsiteX118" fmla="*/ 11346424 w 12205236"/>
              <a:gd name="connsiteY118" fmla="*/ 288619 h 908775"/>
              <a:gd name="connsiteX119" fmla="*/ 11349751 w 12205236"/>
              <a:gd name="connsiteY119" fmla="*/ 159406 h 908775"/>
              <a:gd name="connsiteX120" fmla="*/ 11338160 w 12205236"/>
              <a:gd name="connsiteY120" fmla="*/ 178288 h 908775"/>
              <a:gd name="connsiteX121" fmla="*/ 11336104 w 12205236"/>
              <a:gd name="connsiteY121" fmla="*/ 214183 h 908775"/>
              <a:gd name="connsiteX122" fmla="*/ 11346424 w 12205236"/>
              <a:gd name="connsiteY122" fmla="*/ 288619 h 908775"/>
              <a:gd name="connsiteX123" fmla="*/ 11329934 w 12205236"/>
              <a:gd name="connsiteY123" fmla="*/ 213996 h 908775"/>
              <a:gd name="connsiteX124" fmla="*/ 11331617 w 12205236"/>
              <a:gd name="connsiteY124" fmla="*/ 176232 h 908775"/>
              <a:gd name="connsiteX125" fmla="*/ 11330682 w 12205236"/>
              <a:gd name="connsiteY125" fmla="*/ 166697 h 908775"/>
              <a:gd name="connsiteX126" fmla="*/ 11320587 w 12205236"/>
              <a:gd name="connsiteY126" fmla="*/ 169315 h 908775"/>
              <a:gd name="connsiteX127" fmla="*/ 11315166 w 12205236"/>
              <a:gd name="connsiteY127" fmla="*/ 172680 h 908775"/>
              <a:gd name="connsiteX128" fmla="*/ 11277776 w 12205236"/>
              <a:gd name="connsiteY128" fmla="*/ 204461 h 908775"/>
              <a:gd name="connsiteX129" fmla="*/ 11265436 w 12205236"/>
              <a:gd name="connsiteY129" fmla="*/ 217174 h 908775"/>
              <a:gd name="connsiteX130" fmla="*/ 11199630 w 12205236"/>
              <a:gd name="connsiteY130" fmla="*/ 287467 h 908775"/>
              <a:gd name="connsiteX131" fmla="*/ 11051004 w 12205236"/>
              <a:gd name="connsiteY131" fmla="*/ 311958 h 908775"/>
              <a:gd name="connsiteX132" fmla="*/ 11045770 w 12205236"/>
              <a:gd name="connsiteY132" fmla="*/ 310088 h 908775"/>
              <a:gd name="connsiteX133" fmla="*/ 11027636 w 12205236"/>
              <a:gd name="connsiteY133" fmla="*/ 345983 h 908775"/>
              <a:gd name="connsiteX134" fmla="*/ 11014175 w 12205236"/>
              <a:gd name="connsiteY134" fmla="*/ 376643 h 908775"/>
              <a:gd name="connsiteX135" fmla="*/ 11019036 w 12205236"/>
              <a:gd name="connsiteY135" fmla="*/ 430484 h 908775"/>
              <a:gd name="connsiteX136" fmla="*/ 11019036 w 12205236"/>
              <a:gd name="connsiteY136" fmla="*/ 430671 h 908775"/>
              <a:gd name="connsiteX137" fmla="*/ 11019784 w 12205236"/>
              <a:gd name="connsiteY137" fmla="*/ 435158 h 908775"/>
              <a:gd name="connsiteX138" fmla="*/ 11028197 w 12205236"/>
              <a:gd name="connsiteY138" fmla="*/ 513490 h 908775"/>
              <a:gd name="connsiteX139" fmla="*/ 11049322 w 12205236"/>
              <a:gd name="connsiteY139" fmla="*/ 556676 h 908775"/>
              <a:gd name="connsiteX140" fmla="*/ 11049883 w 12205236"/>
              <a:gd name="connsiteY140" fmla="*/ 566023 h 908775"/>
              <a:gd name="connsiteX141" fmla="*/ 11085590 w 12205236"/>
              <a:gd name="connsiteY141" fmla="*/ 679128 h 908775"/>
              <a:gd name="connsiteX142" fmla="*/ 11104472 w 12205236"/>
              <a:gd name="connsiteY142" fmla="*/ 689971 h 908775"/>
              <a:gd name="connsiteX143" fmla="*/ 11317035 w 12205236"/>
              <a:gd name="connsiteY143" fmla="*/ 699880 h 908775"/>
              <a:gd name="connsiteX144" fmla="*/ 11460986 w 12205236"/>
              <a:gd name="connsiteY144" fmla="*/ 711097 h 908775"/>
              <a:gd name="connsiteX145" fmla="*/ 11472764 w 12205236"/>
              <a:gd name="connsiteY145" fmla="*/ 703993 h 908775"/>
              <a:gd name="connsiteX146" fmla="*/ 11480056 w 12205236"/>
              <a:gd name="connsiteY146" fmla="*/ 653703 h 908775"/>
              <a:gd name="connsiteX147" fmla="*/ 11491272 w 12205236"/>
              <a:gd name="connsiteY147" fmla="*/ 594066 h 908775"/>
              <a:gd name="connsiteX148" fmla="*/ 11500620 w 12205236"/>
              <a:gd name="connsiteY148" fmla="*/ 565649 h 908775"/>
              <a:gd name="connsiteX149" fmla="*/ 11508659 w 12205236"/>
              <a:gd name="connsiteY149" fmla="*/ 503582 h 908775"/>
              <a:gd name="connsiteX150" fmla="*/ 11499124 w 12205236"/>
              <a:gd name="connsiteY150" fmla="*/ 492925 h 908775"/>
              <a:gd name="connsiteX151" fmla="*/ 11412193 w 12205236"/>
              <a:gd name="connsiteY151" fmla="*/ 457405 h 908775"/>
              <a:gd name="connsiteX152" fmla="*/ 11392189 w 12205236"/>
              <a:gd name="connsiteY152" fmla="*/ 434036 h 908775"/>
              <a:gd name="connsiteX153" fmla="*/ 11392002 w 12205236"/>
              <a:gd name="connsiteY153" fmla="*/ 434223 h 908775"/>
              <a:gd name="connsiteX154" fmla="*/ 11380785 w 12205236"/>
              <a:gd name="connsiteY154" fmla="*/ 413845 h 908775"/>
              <a:gd name="connsiteX155" fmla="*/ 11366950 w 12205236"/>
              <a:gd name="connsiteY155" fmla="*/ 381503 h 908775"/>
              <a:gd name="connsiteX156" fmla="*/ 11350474 w 12205236"/>
              <a:gd name="connsiteY156" fmla="*/ 306943 h 908775"/>
              <a:gd name="connsiteX157" fmla="*/ 11346947 w 12205236"/>
              <a:gd name="connsiteY157" fmla="*/ 216052 h 908775"/>
              <a:gd name="connsiteX158" fmla="*/ 11352369 w 12205236"/>
              <a:gd name="connsiteY158" fmla="*/ 178475 h 908775"/>
              <a:gd name="connsiteX159" fmla="*/ 11354986 w 12205236"/>
              <a:gd name="connsiteY159" fmla="*/ 164828 h 908775"/>
              <a:gd name="connsiteX160" fmla="*/ 11349751 w 12205236"/>
              <a:gd name="connsiteY160" fmla="*/ 159406 h 908775"/>
              <a:gd name="connsiteX161" fmla="*/ 10931520 w 12205236"/>
              <a:gd name="connsiteY161" fmla="*/ 265 h 908775"/>
              <a:gd name="connsiteX162" fmla="*/ 10940144 w 12205236"/>
              <a:gd name="connsiteY162" fmla="*/ 2929 h 908775"/>
              <a:gd name="connsiteX163" fmla="*/ 10943321 w 12205236"/>
              <a:gd name="connsiteY163" fmla="*/ 6668 h 908775"/>
              <a:gd name="connsiteX164" fmla="*/ 10943695 w 12205236"/>
              <a:gd name="connsiteY164" fmla="*/ 30224 h 908775"/>
              <a:gd name="connsiteX165" fmla="*/ 10937526 w 12205236"/>
              <a:gd name="connsiteY165" fmla="*/ 48731 h 908775"/>
              <a:gd name="connsiteX166" fmla="*/ 10936218 w 12205236"/>
              <a:gd name="connsiteY166" fmla="*/ 54901 h 908775"/>
              <a:gd name="connsiteX167" fmla="*/ 10930983 w 12205236"/>
              <a:gd name="connsiteY167" fmla="*/ 47797 h 908775"/>
              <a:gd name="connsiteX168" fmla="*/ 10930422 w 12205236"/>
              <a:gd name="connsiteY168" fmla="*/ 68175 h 908775"/>
              <a:gd name="connsiteX169" fmla="*/ 10937713 w 12205236"/>
              <a:gd name="connsiteY169" fmla="*/ 79765 h 908775"/>
              <a:gd name="connsiteX170" fmla="*/ 10973794 w 12205236"/>
              <a:gd name="connsiteY170" fmla="*/ 105751 h 908775"/>
              <a:gd name="connsiteX171" fmla="*/ 10977346 w 12205236"/>
              <a:gd name="connsiteY171" fmla="*/ 109864 h 908775"/>
              <a:gd name="connsiteX172" fmla="*/ 11013802 w 12205236"/>
              <a:gd name="connsiteY172" fmla="*/ 137159 h 908775"/>
              <a:gd name="connsiteX173" fmla="*/ 11039975 w 12205236"/>
              <a:gd name="connsiteY173" fmla="*/ 163145 h 908775"/>
              <a:gd name="connsiteX174" fmla="*/ 11087834 w 12205236"/>
              <a:gd name="connsiteY174" fmla="*/ 197731 h 908775"/>
              <a:gd name="connsiteX175" fmla="*/ 11181870 w 12205236"/>
              <a:gd name="connsiteY175" fmla="*/ 189131 h 908775"/>
              <a:gd name="connsiteX176" fmla="*/ 11210660 w 12205236"/>
              <a:gd name="connsiteY176" fmla="*/ 156041 h 908775"/>
              <a:gd name="connsiteX177" fmla="*/ 11217204 w 12205236"/>
              <a:gd name="connsiteY177" fmla="*/ 145011 h 908775"/>
              <a:gd name="connsiteX178" fmla="*/ 11235712 w 12205236"/>
              <a:gd name="connsiteY178" fmla="*/ 107621 h 908775"/>
              <a:gd name="connsiteX179" fmla="*/ 11240946 w 12205236"/>
              <a:gd name="connsiteY179" fmla="*/ 77335 h 908775"/>
              <a:gd name="connsiteX180" fmla="*/ 11252911 w 12205236"/>
              <a:gd name="connsiteY180" fmla="*/ 63875 h 908775"/>
              <a:gd name="connsiteX181" fmla="*/ 11248798 w 12205236"/>
              <a:gd name="connsiteY181" fmla="*/ 58827 h 908775"/>
              <a:gd name="connsiteX182" fmla="*/ 11254220 w 12205236"/>
              <a:gd name="connsiteY182" fmla="*/ 58453 h 908775"/>
              <a:gd name="connsiteX183" fmla="*/ 11256650 w 12205236"/>
              <a:gd name="connsiteY183" fmla="*/ 60136 h 908775"/>
              <a:gd name="connsiteX184" fmla="*/ 11279458 w 12205236"/>
              <a:gd name="connsiteY184" fmla="*/ 63501 h 908775"/>
              <a:gd name="connsiteX185" fmla="*/ 11317035 w 12205236"/>
              <a:gd name="connsiteY185" fmla="*/ 66305 h 908775"/>
              <a:gd name="connsiteX186" fmla="*/ 11329186 w 12205236"/>
              <a:gd name="connsiteY186" fmla="*/ 70605 h 908775"/>
              <a:gd name="connsiteX187" fmla="*/ 11336665 w 12205236"/>
              <a:gd name="connsiteY187" fmla="*/ 72848 h 908775"/>
              <a:gd name="connsiteX188" fmla="*/ 11374428 w 12205236"/>
              <a:gd name="connsiteY188" fmla="*/ 73222 h 908775"/>
              <a:gd name="connsiteX189" fmla="*/ 11397236 w 12205236"/>
              <a:gd name="connsiteY189" fmla="*/ 74157 h 908775"/>
              <a:gd name="connsiteX190" fmla="*/ 11411632 w 12205236"/>
              <a:gd name="connsiteY190" fmla="*/ 80887 h 908775"/>
              <a:gd name="connsiteX191" fmla="*/ 11431822 w 12205236"/>
              <a:gd name="connsiteY191" fmla="*/ 116595 h 908775"/>
              <a:gd name="connsiteX192" fmla="*/ 11428457 w 12205236"/>
              <a:gd name="connsiteY192" fmla="*/ 136037 h 908775"/>
              <a:gd name="connsiteX193" fmla="*/ 11425092 w 12205236"/>
              <a:gd name="connsiteY193" fmla="*/ 135103 h 908775"/>
              <a:gd name="connsiteX194" fmla="*/ 11421353 w 12205236"/>
              <a:gd name="connsiteY194" fmla="*/ 139029 h 908775"/>
              <a:gd name="connsiteX195" fmla="*/ 11401350 w 12205236"/>
              <a:gd name="connsiteY195" fmla="*/ 152489 h 908775"/>
              <a:gd name="connsiteX196" fmla="*/ 11380224 w 12205236"/>
              <a:gd name="connsiteY196" fmla="*/ 155293 h 908775"/>
              <a:gd name="connsiteX197" fmla="*/ 11358912 w 12205236"/>
              <a:gd name="connsiteY197" fmla="*/ 174549 h 908775"/>
              <a:gd name="connsiteX198" fmla="*/ 11358164 w 12205236"/>
              <a:gd name="connsiteY198" fmla="*/ 181840 h 908775"/>
              <a:gd name="connsiteX199" fmla="*/ 11352742 w 12205236"/>
              <a:gd name="connsiteY199" fmla="*/ 221100 h 908775"/>
              <a:gd name="connsiteX200" fmla="*/ 11351995 w 12205236"/>
              <a:gd name="connsiteY200" fmla="*/ 256620 h 908775"/>
              <a:gd name="connsiteX201" fmla="*/ 11363399 w 12205236"/>
              <a:gd name="connsiteY201" fmla="*/ 347104 h 908775"/>
              <a:gd name="connsiteX202" fmla="*/ 11399854 w 12205236"/>
              <a:gd name="connsiteY202" fmla="*/ 420389 h 908775"/>
              <a:gd name="connsiteX203" fmla="*/ 11514454 w 12205236"/>
              <a:gd name="connsiteY203" fmla="*/ 454975 h 908775"/>
              <a:gd name="connsiteX204" fmla="*/ 11525298 w 12205236"/>
              <a:gd name="connsiteY204" fmla="*/ 443758 h 908775"/>
              <a:gd name="connsiteX205" fmla="*/ 11537449 w 12205236"/>
              <a:gd name="connsiteY205" fmla="*/ 387299 h 908775"/>
              <a:gd name="connsiteX206" fmla="*/ 11538010 w 12205236"/>
              <a:gd name="connsiteY206" fmla="*/ 373464 h 908775"/>
              <a:gd name="connsiteX207" fmla="*/ 11532402 w 12205236"/>
              <a:gd name="connsiteY207" fmla="*/ 322614 h 908775"/>
              <a:gd name="connsiteX208" fmla="*/ 11533150 w 12205236"/>
              <a:gd name="connsiteY208" fmla="*/ 320184 h 908775"/>
              <a:gd name="connsiteX209" fmla="*/ 11534271 w 12205236"/>
              <a:gd name="connsiteY209" fmla="*/ 314949 h 908775"/>
              <a:gd name="connsiteX210" fmla="*/ 11551844 w 12205236"/>
              <a:gd name="connsiteY210" fmla="*/ 281298 h 908775"/>
              <a:gd name="connsiteX211" fmla="*/ 11568109 w 12205236"/>
              <a:gd name="connsiteY211" fmla="*/ 272137 h 908775"/>
              <a:gd name="connsiteX212" fmla="*/ 11574465 w 12205236"/>
              <a:gd name="connsiteY212" fmla="*/ 255873 h 908775"/>
              <a:gd name="connsiteX213" fmla="*/ 11576709 w 12205236"/>
              <a:gd name="connsiteY213" fmla="*/ 255312 h 908775"/>
              <a:gd name="connsiteX214" fmla="*/ 11578765 w 12205236"/>
              <a:gd name="connsiteY214" fmla="*/ 239608 h 908775"/>
              <a:gd name="connsiteX215" fmla="*/ 11575587 w 12205236"/>
              <a:gd name="connsiteY215" fmla="*/ 231756 h 908775"/>
              <a:gd name="connsiteX216" fmla="*/ 11567735 w 12205236"/>
              <a:gd name="connsiteY216" fmla="*/ 236430 h 908775"/>
              <a:gd name="connsiteX217" fmla="*/ 11562688 w 12205236"/>
              <a:gd name="connsiteY217" fmla="*/ 238486 h 908775"/>
              <a:gd name="connsiteX218" fmla="*/ 11563248 w 12205236"/>
              <a:gd name="connsiteY218" fmla="*/ 208948 h 908775"/>
              <a:gd name="connsiteX219" fmla="*/ 11576522 w 12205236"/>
              <a:gd name="connsiteY219" fmla="*/ 198666 h 908775"/>
              <a:gd name="connsiteX220" fmla="*/ 11578952 w 12205236"/>
              <a:gd name="connsiteY220" fmla="*/ 186140 h 908775"/>
              <a:gd name="connsiteX221" fmla="*/ 11571100 w 12205236"/>
              <a:gd name="connsiteY221" fmla="*/ 171184 h 908775"/>
              <a:gd name="connsiteX222" fmla="*/ 11574465 w 12205236"/>
              <a:gd name="connsiteY222" fmla="*/ 153050 h 908775"/>
              <a:gd name="connsiteX223" fmla="*/ 11578578 w 12205236"/>
              <a:gd name="connsiteY223" fmla="*/ 129868 h 908775"/>
              <a:gd name="connsiteX224" fmla="*/ 11575400 w 12205236"/>
              <a:gd name="connsiteY224" fmla="*/ 124073 h 908775"/>
              <a:gd name="connsiteX225" fmla="*/ 11572409 w 12205236"/>
              <a:gd name="connsiteY225" fmla="*/ 124073 h 908775"/>
              <a:gd name="connsiteX226" fmla="*/ 11572409 w 12205236"/>
              <a:gd name="connsiteY226" fmla="*/ 122390 h 908775"/>
              <a:gd name="connsiteX227" fmla="*/ 11582878 w 12205236"/>
              <a:gd name="connsiteY227" fmla="*/ 105004 h 908775"/>
              <a:gd name="connsiteX228" fmla="*/ 11595591 w 12205236"/>
              <a:gd name="connsiteY228" fmla="*/ 97339 h 908775"/>
              <a:gd name="connsiteX229" fmla="*/ 11666258 w 12205236"/>
              <a:gd name="connsiteY229" fmla="*/ 134916 h 908775"/>
              <a:gd name="connsiteX230" fmla="*/ 11667754 w 12205236"/>
              <a:gd name="connsiteY230" fmla="*/ 137159 h 908775"/>
              <a:gd name="connsiteX231" fmla="*/ 11668875 w 12205236"/>
              <a:gd name="connsiteY231" fmla="*/ 163893 h 908775"/>
              <a:gd name="connsiteX232" fmla="*/ 11675231 w 12205236"/>
              <a:gd name="connsiteY232" fmla="*/ 182588 h 908775"/>
              <a:gd name="connsiteX233" fmla="*/ 11694861 w 12205236"/>
              <a:gd name="connsiteY233" fmla="*/ 195114 h 908775"/>
              <a:gd name="connsiteX234" fmla="*/ 11716174 w 12205236"/>
              <a:gd name="connsiteY234" fmla="*/ 226334 h 908775"/>
              <a:gd name="connsiteX235" fmla="*/ 11733747 w 12205236"/>
              <a:gd name="connsiteY235" fmla="*/ 283167 h 908775"/>
              <a:gd name="connsiteX236" fmla="*/ 11737673 w 12205236"/>
              <a:gd name="connsiteY236" fmla="*/ 337383 h 908775"/>
              <a:gd name="connsiteX237" fmla="*/ 11735804 w 12205236"/>
              <a:gd name="connsiteY237" fmla="*/ 409172 h 908775"/>
              <a:gd name="connsiteX238" fmla="*/ 11742534 w 12205236"/>
              <a:gd name="connsiteY238" fmla="*/ 502273 h 908775"/>
              <a:gd name="connsiteX239" fmla="*/ 11749451 w 12205236"/>
              <a:gd name="connsiteY239" fmla="*/ 573875 h 908775"/>
              <a:gd name="connsiteX240" fmla="*/ 11743094 w 12205236"/>
              <a:gd name="connsiteY240" fmla="*/ 614069 h 908775"/>
              <a:gd name="connsiteX241" fmla="*/ 11740477 w 12205236"/>
              <a:gd name="connsiteY241" fmla="*/ 624539 h 908775"/>
              <a:gd name="connsiteX242" fmla="*/ 11732625 w 12205236"/>
              <a:gd name="connsiteY242" fmla="*/ 663798 h 908775"/>
              <a:gd name="connsiteX243" fmla="*/ 11729634 w 12205236"/>
              <a:gd name="connsiteY243" fmla="*/ 674080 h 908775"/>
              <a:gd name="connsiteX244" fmla="*/ 11712248 w 12205236"/>
              <a:gd name="connsiteY244" fmla="*/ 697823 h 908775"/>
              <a:gd name="connsiteX245" fmla="*/ 11700283 w 12205236"/>
              <a:gd name="connsiteY245" fmla="*/ 726240 h 908775"/>
              <a:gd name="connsiteX246" fmla="*/ 11704957 w 12205236"/>
              <a:gd name="connsiteY246" fmla="*/ 730353 h 908775"/>
              <a:gd name="connsiteX247" fmla="*/ 11717330 w 12205236"/>
              <a:gd name="connsiteY247" fmla="*/ 732929 h 908775"/>
              <a:gd name="connsiteX248" fmla="*/ 12192000 w 12205236"/>
              <a:gd name="connsiteY248" fmla="*/ 732929 h 908775"/>
              <a:gd name="connsiteX249" fmla="*/ 12192000 w 12205236"/>
              <a:gd name="connsiteY249" fmla="*/ 825550 h 908775"/>
              <a:gd name="connsiteX250" fmla="*/ 12205236 w 12205236"/>
              <a:gd name="connsiteY250" fmla="*/ 832802 h 908775"/>
              <a:gd name="connsiteX251" fmla="*/ 0 w 12205236"/>
              <a:gd name="connsiteY251" fmla="*/ 908775 h 908775"/>
              <a:gd name="connsiteX252" fmla="*/ 0 w 12205236"/>
              <a:gd name="connsiteY252" fmla="*/ 732929 h 908775"/>
              <a:gd name="connsiteX253" fmla="*/ 10184483 w 12205236"/>
              <a:gd name="connsiteY253" fmla="*/ 732929 h 908775"/>
              <a:gd name="connsiteX254" fmla="*/ 10336481 w 12205236"/>
              <a:gd name="connsiteY254" fmla="*/ 714462 h 908775"/>
              <a:gd name="connsiteX255" fmla="*/ 10349568 w 12205236"/>
              <a:gd name="connsiteY255" fmla="*/ 713901 h 908775"/>
              <a:gd name="connsiteX256" fmla="*/ 10356111 w 12205236"/>
              <a:gd name="connsiteY256" fmla="*/ 709414 h 908775"/>
              <a:gd name="connsiteX257" fmla="*/ 10354615 w 12205236"/>
              <a:gd name="connsiteY257" fmla="*/ 679128 h 908775"/>
              <a:gd name="connsiteX258" fmla="*/ 10358167 w 12205236"/>
              <a:gd name="connsiteY258" fmla="*/ 520594 h 908775"/>
              <a:gd name="connsiteX259" fmla="*/ 10372188 w 12205236"/>
              <a:gd name="connsiteY259" fmla="*/ 482269 h 908775"/>
              <a:gd name="connsiteX260" fmla="*/ 10396679 w 12205236"/>
              <a:gd name="connsiteY260" fmla="*/ 451984 h 908775"/>
              <a:gd name="connsiteX261" fmla="*/ 10447903 w 12205236"/>
              <a:gd name="connsiteY261" fmla="*/ 334765 h 908775"/>
              <a:gd name="connsiteX262" fmla="*/ 10448464 w 12205236"/>
              <a:gd name="connsiteY262" fmla="*/ 261107 h 908775"/>
              <a:gd name="connsiteX263" fmla="*/ 10446408 w 12205236"/>
              <a:gd name="connsiteY263" fmla="*/ 225774 h 908775"/>
              <a:gd name="connsiteX264" fmla="*/ 10448464 w 12205236"/>
              <a:gd name="connsiteY264" fmla="*/ 215678 h 908775"/>
              <a:gd name="connsiteX265" fmla="*/ 10453512 w 12205236"/>
              <a:gd name="connsiteY265" fmla="*/ 201096 h 908775"/>
              <a:gd name="connsiteX266" fmla="*/ 10442856 w 12205236"/>
              <a:gd name="connsiteY266" fmla="*/ 229139 h 908775"/>
              <a:gd name="connsiteX267" fmla="*/ 10417991 w 12205236"/>
              <a:gd name="connsiteY267" fmla="*/ 307471 h 908775"/>
              <a:gd name="connsiteX268" fmla="*/ 10413318 w 12205236"/>
              <a:gd name="connsiteY268" fmla="*/ 312331 h 908775"/>
              <a:gd name="connsiteX269" fmla="*/ 10410513 w 12205236"/>
              <a:gd name="connsiteY269" fmla="*/ 310649 h 908775"/>
              <a:gd name="connsiteX270" fmla="*/ 10388266 w 12205236"/>
              <a:gd name="connsiteY270" fmla="*/ 406929 h 908775"/>
              <a:gd name="connsiteX271" fmla="*/ 10366767 w 12205236"/>
              <a:gd name="connsiteY271" fmla="*/ 418706 h 908775"/>
              <a:gd name="connsiteX272" fmla="*/ 10364337 w 12205236"/>
              <a:gd name="connsiteY272" fmla="*/ 417398 h 908775"/>
              <a:gd name="connsiteX273" fmla="*/ 10363963 w 12205236"/>
              <a:gd name="connsiteY273" fmla="*/ 416650 h 908775"/>
              <a:gd name="connsiteX274" fmla="*/ 10365458 w 12205236"/>
              <a:gd name="connsiteY274" fmla="*/ 415528 h 908775"/>
              <a:gd name="connsiteX275" fmla="*/ 10368263 w 12205236"/>
              <a:gd name="connsiteY275" fmla="*/ 397768 h 908775"/>
              <a:gd name="connsiteX276" fmla="*/ 10360784 w 12205236"/>
              <a:gd name="connsiteY276" fmla="*/ 413472 h 908775"/>
              <a:gd name="connsiteX277" fmla="*/ 10362841 w 12205236"/>
              <a:gd name="connsiteY277" fmla="*/ 393468 h 908775"/>
              <a:gd name="connsiteX278" fmla="*/ 10356298 w 12205236"/>
              <a:gd name="connsiteY278" fmla="*/ 413659 h 908775"/>
              <a:gd name="connsiteX279" fmla="*/ 10355737 w 12205236"/>
              <a:gd name="connsiteY279" fmla="*/ 411041 h 908775"/>
              <a:gd name="connsiteX280" fmla="*/ 10356671 w 12205236"/>
              <a:gd name="connsiteY280" fmla="*/ 393468 h 908775"/>
              <a:gd name="connsiteX281" fmla="*/ 10355176 w 12205236"/>
              <a:gd name="connsiteY281" fmla="*/ 360004 h 908775"/>
              <a:gd name="connsiteX282" fmla="*/ 10369010 w 12205236"/>
              <a:gd name="connsiteY282" fmla="*/ 311023 h 908775"/>
              <a:gd name="connsiteX283" fmla="*/ 10397053 w 12205236"/>
              <a:gd name="connsiteY283" fmla="*/ 275129 h 908775"/>
              <a:gd name="connsiteX284" fmla="*/ 10414252 w 12205236"/>
              <a:gd name="connsiteY284" fmla="*/ 237925 h 908775"/>
              <a:gd name="connsiteX285" fmla="*/ 10429582 w 12205236"/>
              <a:gd name="connsiteY285" fmla="*/ 193244 h 908775"/>
              <a:gd name="connsiteX286" fmla="*/ 10435751 w 12205236"/>
              <a:gd name="connsiteY286" fmla="*/ 178849 h 908775"/>
              <a:gd name="connsiteX287" fmla="*/ 10450521 w 12205236"/>
              <a:gd name="connsiteY287" fmla="*/ 160902 h 908775"/>
              <a:gd name="connsiteX288" fmla="*/ 10481368 w 12205236"/>
              <a:gd name="connsiteY288" fmla="*/ 133233 h 908775"/>
              <a:gd name="connsiteX289" fmla="*/ 10489406 w 12205236"/>
              <a:gd name="connsiteY289" fmla="*/ 118277 h 908775"/>
              <a:gd name="connsiteX290" fmla="*/ 10506232 w 12205236"/>
              <a:gd name="connsiteY290" fmla="*/ 95282 h 908775"/>
              <a:gd name="connsiteX291" fmla="*/ 10529227 w 12205236"/>
              <a:gd name="connsiteY291" fmla="*/ 93039 h 908775"/>
              <a:gd name="connsiteX292" fmla="*/ 10577460 w 12205236"/>
              <a:gd name="connsiteY292" fmla="*/ 80139 h 908775"/>
              <a:gd name="connsiteX293" fmla="*/ 10582321 w 12205236"/>
              <a:gd name="connsiteY293" fmla="*/ 68361 h 908775"/>
              <a:gd name="connsiteX294" fmla="*/ 10581947 w 12205236"/>
              <a:gd name="connsiteY294" fmla="*/ 62005 h 908775"/>
              <a:gd name="connsiteX295" fmla="*/ 10581572 w 12205236"/>
              <a:gd name="connsiteY295" fmla="*/ 47984 h 908775"/>
              <a:gd name="connsiteX296" fmla="*/ 10576899 w 12205236"/>
              <a:gd name="connsiteY296" fmla="*/ 34336 h 908775"/>
              <a:gd name="connsiteX297" fmla="*/ 10572599 w 12205236"/>
              <a:gd name="connsiteY297" fmla="*/ 17137 h 908775"/>
              <a:gd name="connsiteX298" fmla="*/ 10579329 w 12205236"/>
              <a:gd name="connsiteY298" fmla="*/ 1246 h 908775"/>
              <a:gd name="connsiteX299" fmla="*/ 10594846 w 12205236"/>
              <a:gd name="connsiteY299" fmla="*/ 6107 h 908775"/>
              <a:gd name="connsiteX300" fmla="*/ 10632984 w 12205236"/>
              <a:gd name="connsiteY300" fmla="*/ 23867 h 908775"/>
              <a:gd name="connsiteX301" fmla="*/ 10701595 w 12205236"/>
              <a:gd name="connsiteY301" fmla="*/ 30971 h 908775"/>
              <a:gd name="connsiteX302" fmla="*/ 10770392 w 12205236"/>
              <a:gd name="connsiteY302" fmla="*/ 33215 h 908775"/>
              <a:gd name="connsiteX303" fmla="*/ 10898080 w 12205236"/>
              <a:gd name="connsiteY303" fmla="*/ 20689 h 908775"/>
              <a:gd name="connsiteX304" fmla="*/ 10923878 w 12205236"/>
              <a:gd name="connsiteY304" fmla="*/ 5172 h 908775"/>
              <a:gd name="connsiteX305" fmla="*/ 10931520 w 12205236"/>
              <a:gd name="connsiteY305" fmla="*/ 265 h 908775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8578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2000 w 12192000"/>
              <a:gd name="connsiteY249" fmla="*/ 825550 h 910624"/>
              <a:gd name="connsiteX250" fmla="*/ 12190861 w 12192000"/>
              <a:gd name="connsiteY250" fmla="*/ 910624 h 910624"/>
              <a:gd name="connsiteX251" fmla="*/ 0 w 12192000"/>
              <a:gd name="connsiteY251" fmla="*/ 908775 h 910624"/>
              <a:gd name="connsiteX252" fmla="*/ 0 w 12192000"/>
              <a:gd name="connsiteY252" fmla="*/ 732929 h 910624"/>
              <a:gd name="connsiteX253" fmla="*/ 10184483 w 12192000"/>
              <a:gd name="connsiteY253" fmla="*/ 732929 h 910624"/>
              <a:gd name="connsiteX254" fmla="*/ 10336481 w 12192000"/>
              <a:gd name="connsiteY254" fmla="*/ 714462 h 910624"/>
              <a:gd name="connsiteX255" fmla="*/ 10349568 w 12192000"/>
              <a:gd name="connsiteY255" fmla="*/ 713901 h 910624"/>
              <a:gd name="connsiteX256" fmla="*/ 10356111 w 12192000"/>
              <a:gd name="connsiteY256" fmla="*/ 709414 h 910624"/>
              <a:gd name="connsiteX257" fmla="*/ 10354615 w 12192000"/>
              <a:gd name="connsiteY257" fmla="*/ 679128 h 910624"/>
              <a:gd name="connsiteX258" fmla="*/ 10358167 w 12192000"/>
              <a:gd name="connsiteY258" fmla="*/ 520594 h 910624"/>
              <a:gd name="connsiteX259" fmla="*/ 10372188 w 12192000"/>
              <a:gd name="connsiteY259" fmla="*/ 482269 h 910624"/>
              <a:gd name="connsiteX260" fmla="*/ 10396679 w 12192000"/>
              <a:gd name="connsiteY260" fmla="*/ 451984 h 910624"/>
              <a:gd name="connsiteX261" fmla="*/ 10447903 w 12192000"/>
              <a:gd name="connsiteY261" fmla="*/ 334765 h 910624"/>
              <a:gd name="connsiteX262" fmla="*/ 10448464 w 12192000"/>
              <a:gd name="connsiteY262" fmla="*/ 261107 h 910624"/>
              <a:gd name="connsiteX263" fmla="*/ 10446408 w 12192000"/>
              <a:gd name="connsiteY263" fmla="*/ 225774 h 910624"/>
              <a:gd name="connsiteX264" fmla="*/ 10448464 w 12192000"/>
              <a:gd name="connsiteY264" fmla="*/ 215678 h 910624"/>
              <a:gd name="connsiteX265" fmla="*/ 10453512 w 12192000"/>
              <a:gd name="connsiteY265" fmla="*/ 201096 h 910624"/>
              <a:gd name="connsiteX266" fmla="*/ 10442856 w 12192000"/>
              <a:gd name="connsiteY266" fmla="*/ 229139 h 910624"/>
              <a:gd name="connsiteX267" fmla="*/ 10417991 w 12192000"/>
              <a:gd name="connsiteY267" fmla="*/ 307471 h 910624"/>
              <a:gd name="connsiteX268" fmla="*/ 10413318 w 12192000"/>
              <a:gd name="connsiteY268" fmla="*/ 312331 h 910624"/>
              <a:gd name="connsiteX269" fmla="*/ 10410513 w 12192000"/>
              <a:gd name="connsiteY269" fmla="*/ 310649 h 910624"/>
              <a:gd name="connsiteX270" fmla="*/ 10388266 w 12192000"/>
              <a:gd name="connsiteY270" fmla="*/ 406929 h 910624"/>
              <a:gd name="connsiteX271" fmla="*/ 10366767 w 12192000"/>
              <a:gd name="connsiteY271" fmla="*/ 418706 h 910624"/>
              <a:gd name="connsiteX272" fmla="*/ 10364337 w 12192000"/>
              <a:gd name="connsiteY272" fmla="*/ 417398 h 910624"/>
              <a:gd name="connsiteX273" fmla="*/ 10363963 w 12192000"/>
              <a:gd name="connsiteY273" fmla="*/ 416650 h 910624"/>
              <a:gd name="connsiteX274" fmla="*/ 10365458 w 12192000"/>
              <a:gd name="connsiteY274" fmla="*/ 415528 h 910624"/>
              <a:gd name="connsiteX275" fmla="*/ 10368263 w 12192000"/>
              <a:gd name="connsiteY275" fmla="*/ 397768 h 910624"/>
              <a:gd name="connsiteX276" fmla="*/ 10360784 w 12192000"/>
              <a:gd name="connsiteY276" fmla="*/ 413472 h 910624"/>
              <a:gd name="connsiteX277" fmla="*/ 10362841 w 12192000"/>
              <a:gd name="connsiteY277" fmla="*/ 393468 h 910624"/>
              <a:gd name="connsiteX278" fmla="*/ 10356298 w 12192000"/>
              <a:gd name="connsiteY278" fmla="*/ 413659 h 910624"/>
              <a:gd name="connsiteX279" fmla="*/ 10355737 w 12192000"/>
              <a:gd name="connsiteY279" fmla="*/ 411041 h 910624"/>
              <a:gd name="connsiteX280" fmla="*/ 10356671 w 12192000"/>
              <a:gd name="connsiteY280" fmla="*/ 393468 h 910624"/>
              <a:gd name="connsiteX281" fmla="*/ 10355176 w 12192000"/>
              <a:gd name="connsiteY281" fmla="*/ 360004 h 910624"/>
              <a:gd name="connsiteX282" fmla="*/ 10369010 w 12192000"/>
              <a:gd name="connsiteY282" fmla="*/ 311023 h 910624"/>
              <a:gd name="connsiteX283" fmla="*/ 10397053 w 12192000"/>
              <a:gd name="connsiteY283" fmla="*/ 275129 h 910624"/>
              <a:gd name="connsiteX284" fmla="*/ 10414252 w 12192000"/>
              <a:gd name="connsiteY284" fmla="*/ 237925 h 910624"/>
              <a:gd name="connsiteX285" fmla="*/ 10429582 w 12192000"/>
              <a:gd name="connsiteY285" fmla="*/ 193244 h 910624"/>
              <a:gd name="connsiteX286" fmla="*/ 10435751 w 12192000"/>
              <a:gd name="connsiteY286" fmla="*/ 178849 h 910624"/>
              <a:gd name="connsiteX287" fmla="*/ 10450521 w 12192000"/>
              <a:gd name="connsiteY287" fmla="*/ 160902 h 910624"/>
              <a:gd name="connsiteX288" fmla="*/ 10481368 w 12192000"/>
              <a:gd name="connsiteY288" fmla="*/ 133233 h 910624"/>
              <a:gd name="connsiteX289" fmla="*/ 10489406 w 12192000"/>
              <a:gd name="connsiteY289" fmla="*/ 118277 h 910624"/>
              <a:gd name="connsiteX290" fmla="*/ 10506232 w 12192000"/>
              <a:gd name="connsiteY290" fmla="*/ 95282 h 910624"/>
              <a:gd name="connsiteX291" fmla="*/ 10529227 w 12192000"/>
              <a:gd name="connsiteY291" fmla="*/ 93039 h 910624"/>
              <a:gd name="connsiteX292" fmla="*/ 10577460 w 12192000"/>
              <a:gd name="connsiteY292" fmla="*/ 80139 h 910624"/>
              <a:gd name="connsiteX293" fmla="*/ 10582321 w 12192000"/>
              <a:gd name="connsiteY293" fmla="*/ 68361 h 910624"/>
              <a:gd name="connsiteX294" fmla="*/ 10581947 w 12192000"/>
              <a:gd name="connsiteY294" fmla="*/ 62005 h 910624"/>
              <a:gd name="connsiteX295" fmla="*/ 10581572 w 12192000"/>
              <a:gd name="connsiteY295" fmla="*/ 47984 h 910624"/>
              <a:gd name="connsiteX296" fmla="*/ 10576899 w 12192000"/>
              <a:gd name="connsiteY296" fmla="*/ 34336 h 910624"/>
              <a:gd name="connsiteX297" fmla="*/ 10572599 w 12192000"/>
              <a:gd name="connsiteY297" fmla="*/ 17137 h 910624"/>
              <a:gd name="connsiteX298" fmla="*/ 10579329 w 12192000"/>
              <a:gd name="connsiteY298" fmla="*/ 1246 h 910624"/>
              <a:gd name="connsiteX299" fmla="*/ 10594846 w 12192000"/>
              <a:gd name="connsiteY299" fmla="*/ 6107 h 910624"/>
              <a:gd name="connsiteX300" fmla="*/ 10632984 w 12192000"/>
              <a:gd name="connsiteY300" fmla="*/ 23867 h 910624"/>
              <a:gd name="connsiteX301" fmla="*/ 10701595 w 12192000"/>
              <a:gd name="connsiteY301" fmla="*/ 30971 h 910624"/>
              <a:gd name="connsiteX302" fmla="*/ 10770392 w 12192000"/>
              <a:gd name="connsiteY302" fmla="*/ 33215 h 910624"/>
              <a:gd name="connsiteX303" fmla="*/ 10898080 w 12192000"/>
              <a:gd name="connsiteY303" fmla="*/ 20689 h 910624"/>
              <a:gd name="connsiteX304" fmla="*/ 10923878 w 12192000"/>
              <a:gd name="connsiteY304" fmla="*/ 5172 h 910624"/>
              <a:gd name="connsiteX305" fmla="*/ 10931520 w 12192000"/>
              <a:gd name="connsiteY305" fmla="*/ 265 h 910624"/>
              <a:gd name="connsiteX0" fmla="*/ 11634616 w 12192000"/>
              <a:gd name="connsiteY0" fmla="*/ 695510 h 910624"/>
              <a:gd name="connsiteX1" fmla="*/ 11628681 w 12192000"/>
              <a:gd name="connsiteY1" fmla="*/ 699880 h 910624"/>
              <a:gd name="connsiteX2" fmla="*/ 11627185 w 12192000"/>
              <a:gd name="connsiteY2" fmla="*/ 725492 h 910624"/>
              <a:gd name="connsiteX3" fmla="*/ 11644384 w 12192000"/>
              <a:gd name="connsiteY3" fmla="*/ 729979 h 910624"/>
              <a:gd name="connsiteX4" fmla="*/ 11651863 w 12192000"/>
              <a:gd name="connsiteY4" fmla="*/ 730913 h 910624"/>
              <a:gd name="connsiteX5" fmla="*/ 11663080 w 12192000"/>
              <a:gd name="connsiteY5" fmla="*/ 719883 h 910624"/>
              <a:gd name="connsiteX6" fmla="*/ 11662519 w 12192000"/>
              <a:gd name="connsiteY6" fmla="*/ 715209 h 910624"/>
              <a:gd name="connsiteX7" fmla="*/ 11641954 w 12192000"/>
              <a:gd name="connsiteY7" fmla="*/ 696328 h 910624"/>
              <a:gd name="connsiteX8" fmla="*/ 11634616 w 12192000"/>
              <a:gd name="connsiteY8" fmla="*/ 695510 h 910624"/>
              <a:gd name="connsiteX9" fmla="*/ 11559135 w 12192000"/>
              <a:gd name="connsiteY9" fmla="*/ 473903 h 910624"/>
              <a:gd name="connsiteX10" fmla="*/ 11555396 w 12192000"/>
              <a:gd name="connsiteY10" fmla="*/ 476100 h 910624"/>
              <a:gd name="connsiteX11" fmla="*/ 11542684 w 12192000"/>
              <a:gd name="connsiteY11" fmla="*/ 481895 h 910624"/>
              <a:gd name="connsiteX12" fmla="*/ 11525110 w 12192000"/>
              <a:gd name="connsiteY12" fmla="*/ 505078 h 910624"/>
              <a:gd name="connsiteX13" fmla="*/ 11524736 w 12192000"/>
              <a:gd name="connsiteY13" fmla="*/ 515360 h 910624"/>
              <a:gd name="connsiteX14" fmla="*/ 11519876 w 12192000"/>
              <a:gd name="connsiteY14" fmla="*/ 555928 h 910624"/>
              <a:gd name="connsiteX15" fmla="*/ 11506976 w 12192000"/>
              <a:gd name="connsiteY15" fmla="*/ 603787 h 910624"/>
              <a:gd name="connsiteX16" fmla="*/ 11503611 w 12192000"/>
              <a:gd name="connsiteY16" fmla="*/ 628652 h 910624"/>
              <a:gd name="connsiteX17" fmla="*/ 11498190 w 12192000"/>
              <a:gd name="connsiteY17" fmla="*/ 677072 h 910624"/>
              <a:gd name="connsiteX18" fmla="*/ 11491646 w 12192000"/>
              <a:gd name="connsiteY18" fmla="*/ 701375 h 910624"/>
              <a:gd name="connsiteX19" fmla="*/ 11500246 w 12192000"/>
              <a:gd name="connsiteY19" fmla="*/ 714275 h 910624"/>
              <a:gd name="connsiteX20" fmla="*/ 11579139 w 12192000"/>
              <a:gd name="connsiteY20" fmla="*/ 722314 h 910624"/>
              <a:gd name="connsiteX21" fmla="*/ 11601573 w 12192000"/>
              <a:gd name="connsiteY21" fmla="*/ 701188 h 910624"/>
              <a:gd name="connsiteX22" fmla="*/ 11592039 w 12192000"/>
              <a:gd name="connsiteY22" fmla="*/ 685298 h 910624"/>
              <a:gd name="connsiteX23" fmla="*/ 11574652 w 12192000"/>
              <a:gd name="connsiteY23" fmla="*/ 650525 h 910624"/>
              <a:gd name="connsiteX24" fmla="*/ 11575400 w 12192000"/>
              <a:gd name="connsiteY24" fmla="*/ 643234 h 910624"/>
              <a:gd name="connsiteX25" fmla="*/ 11572035 w 12192000"/>
              <a:gd name="connsiteY25" fmla="*/ 635008 h 910624"/>
              <a:gd name="connsiteX26" fmla="*/ 11560257 w 12192000"/>
              <a:gd name="connsiteY26" fmla="*/ 640990 h 910624"/>
              <a:gd name="connsiteX27" fmla="*/ 11552218 w 12192000"/>
              <a:gd name="connsiteY27" fmla="*/ 643047 h 910624"/>
              <a:gd name="connsiteX28" fmla="*/ 11546797 w 12192000"/>
              <a:gd name="connsiteY28" fmla="*/ 630708 h 910624"/>
              <a:gd name="connsiteX29" fmla="*/ 11548105 w 12192000"/>
              <a:gd name="connsiteY29" fmla="*/ 604535 h 910624"/>
              <a:gd name="connsiteX30" fmla="*/ 11563248 w 12192000"/>
              <a:gd name="connsiteY30" fmla="*/ 482269 h 910624"/>
              <a:gd name="connsiteX31" fmla="*/ 11562874 w 12192000"/>
              <a:gd name="connsiteY31" fmla="*/ 474230 h 910624"/>
              <a:gd name="connsiteX32" fmla="*/ 11559135 w 12192000"/>
              <a:gd name="connsiteY32" fmla="*/ 473903 h 910624"/>
              <a:gd name="connsiteX33" fmla="*/ 11566614 w 12192000"/>
              <a:gd name="connsiteY33" fmla="*/ 432915 h 910624"/>
              <a:gd name="connsiteX34" fmla="*/ 11534832 w 12192000"/>
              <a:gd name="connsiteY34" fmla="*/ 477783 h 910624"/>
              <a:gd name="connsiteX35" fmla="*/ 11566614 w 12192000"/>
              <a:gd name="connsiteY35" fmla="*/ 432915 h 910624"/>
              <a:gd name="connsiteX36" fmla="*/ 11397236 w 12192000"/>
              <a:gd name="connsiteY36" fmla="*/ 427493 h 910624"/>
              <a:gd name="connsiteX37" fmla="*/ 11415558 w 12192000"/>
              <a:gd name="connsiteY37" fmla="*/ 452544 h 910624"/>
              <a:gd name="connsiteX38" fmla="*/ 11502676 w 12192000"/>
              <a:gd name="connsiteY38" fmla="*/ 486756 h 910624"/>
              <a:gd name="connsiteX39" fmla="*/ 11513333 w 12192000"/>
              <a:gd name="connsiteY39" fmla="*/ 482269 h 910624"/>
              <a:gd name="connsiteX40" fmla="*/ 11520063 w 12192000"/>
              <a:gd name="connsiteY40" fmla="*/ 459835 h 910624"/>
              <a:gd name="connsiteX41" fmla="*/ 11397236 w 12192000"/>
              <a:gd name="connsiteY41" fmla="*/ 427493 h 910624"/>
              <a:gd name="connsiteX42" fmla="*/ 10946687 w 12192000"/>
              <a:gd name="connsiteY42" fmla="*/ 423941 h 910624"/>
              <a:gd name="connsiteX43" fmla="*/ 10942386 w 12192000"/>
              <a:gd name="connsiteY43" fmla="*/ 428241 h 910624"/>
              <a:gd name="connsiteX44" fmla="*/ 10897893 w 12192000"/>
              <a:gd name="connsiteY44" fmla="*/ 500778 h 910624"/>
              <a:gd name="connsiteX45" fmla="*/ 10888732 w 12192000"/>
              <a:gd name="connsiteY45" fmla="*/ 530876 h 910624"/>
              <a:gd name="connsiteX46" fmla="*/ 10876394 w 12192000"/>
              <a:gd name="connsiteY46" fmla="*/ 565275 h 910624"/>
              <a:gd name="connsiteX47" fmla="*/ 10840686 w 12192000"/>
              <a:gd name="connsiteY47" fmla="*/ 659311 h 910624"/>
              <a:gd name="connsiteX48" fmla="*/ 10840312 w 12192000"/>
              <a:gd name="connsiteY48" fmla="*/ 679689 h 910624"/>
              <a:gd name="connsiteX49" fmla="*/ 10848164 w 12192000"/>
              <a:gd name="connsiteY49" fmla="*/ 687167 h 910624"/>
              <a:gd name="connsiteX50" fmla="*/ 10866859 w 12192000"/>
              <a:gd name="connsiteY50" fmla="*/ 686606 h 910624"/>
              <a:gd name="connsiteX51" fmla="*/ 11009689 w 12192000"/>
              <a:gd name="connsiteY51" fmla="*/ 686606 h 910624"/>
              <a:gd name="connsiteX52" fmla="*/ 11048948 w 12192000"/>
              <a:gd name="connsiteY52" fmla="*/ 686980 h 910624"/>
              <a:gd name="connsiteX53" fmla="*/ 11054931 w 12192000"/>
              <a:gd name="connsiteY53" fmla="*/ 681559 h 910624"/>
              <a:gd name="connsiteX54" fmla="*/ 10998846 w 12192000"/>
              <a:gd name="connsiteY54" fmla="*/ 577240 h 910624"/>
              <a:gd name="connsiteX55" fmla="*/ 10985572 w 12192000"/>
              <a:gd name="connsiteY55" fmla="*/ 545459 h 910624"/>
              <a:gd name="connsiteX56" fmla="*/ 10981272 w 12192000"/>
              <a:gd name="connsiteY56" fmla="*/ 514051 h 910624"/>
              <a:gd name="connsiteX57" fmla="*/ 10950238 w 12192000"/>
              <a:gd name="connsiteY57" fmla="*/ 428989 h 910624"/>
              <a:gd name="connsiteX58" fmla="*/ 10946687 w 12192000"/>
              <a:gd name="connsiteY58" fmla="*/ 423941 h 910624"/>
              <a:gd name="connsiteX59" fmla="*/ 11552779 w 12192000"/>
              <a:gd name="connsiteY59" fmla="*/ 389729 h 910624"/>
              <a:gd name="connsiteX60" fmla="*/ 11548853 w 12192000"/>
              <a:gd name="connsiteY60" fmla="*/ 393468 h 910624"/>
              <a:gd name="connsiteX61" fmla="*/ 11541375 w 12192000"/>
              <a:gd name="connsiteY61" fmla="*/ 436654 h 910624"/>
              <a:gd name="connsiteX62" fmla="*/ 11544180 w 12192000"/>
              <a:gd name="connsiteY62" fmla="*/ 440579 h 910624"/>
              <a:gd name="connsiteX63" fmla="*/ 11569604 w 12192000"/>
              <a:gd name="connsiteY63" fmla="*/ 410854 h 910624"/>
              <a:gd name="connsiteX64" fmla="*/ 11552779 w 12192000"/>
              <a:gd name="connsiteY64" fmla="*/ 389729 h 910624"/>
              <a:gd name="connsiteX65" fmla="*/ 10553296 w 12192000"/>
              <a:gd name="connsiteY65" fmla="*/ 389238 h 910624"/>
              <a:gd name="connsiteX66" fmla="*/ 10546613 w 12192000"/>
              <a:gd name="connsiteY66" fmla="*/ 392159 h 910624"/>
              <a:gd name="connsiteX67" fmla="*/ 10495015 w 12192000"/>
              <a:gd name="connsiteY67" fmla="*/ 432540 h 910624"/>
              <a:gd name="connsiteX68" fmla="*/ 10419487 w 12192000"/>
              <a:gd name="connsiteY68" fmla="*/ 513677 h 910624"/>
              <a:gd name="connsiteX69" fmla="*/ 10408831 w 12192000"/>
              <a:gd name="connsiteY69" fmla="*/ 548824 h 910624"/>
              <a:gd name="connsiteX70" fmla="*/ 10406027 w 12192000"/>
              <a:gd name="connsiteY70" fmla="*/ 564341 h 910624"/>
              <a:gd name="connsiteX71" fmla="*/ 10395183 w 12192000"/>
              <a:gd name="connsiteY71" fmla="*/ 656881 h 910624"/>
              <a:gd name="connsiteX72" fmla="*/ 10400605 w 12192000"/>
              <a:gd name="connsiteY72" fmla="*/ 701375 h 910624"/>
              <a:gd name="connsiteX73" fmla="*/ 10411448 w 12192000"/>
              <a:gd name="connsiteY73" fmla="*/ 710910 h 910624"/>
              <a:gd name="connsiteX74" fmla="*/ 10487911 w 12192000"/>
              <a:gd name="connsiteY74" fmla="*/ 705488 h 910624"/>
              <a:gd name="connsiteX75" fmla="*/ 10681778 w 12192000"/>
              <a:gd name="connsiteY75" fmla="*/ 693336 h 910624"/>
              <a:gd name="connsiteX76" fmla="*/ 10697669 w 12192000"/>
              <a:gd name="connsiteY76" fmla="*/ 681933 h 910624"/>
              <a:gd name="connsiteX77" fmla="*/ 10679348 w 12192000"/>
              <a:gd name="connsiteY77" fmla="*/ 672585 h 910624"/>
              <a:gd name="connsiteX78" fmla="*/ 10589238 w 12192000"/>
              <a:gd name="connsiteY78" fmla="*/ 551067 h 910624"/>
              <a:gd name="connsiteX79" fmla="*/ 10563812 w 12192000"/>
              <a:gd name="connsiteY79" fmla="*/ 480213 h 910624"/>
              <a:gd name="connsiteX80" fmla="*/ 10556895 w 12192000"/>
              <a:gd name="connsiteY80" fmla="*/ 395711 h 910624"/>
              <a:gd name="connsiteX81" fmla="*/ 10553296 w 12192000"/>
              <a:gd name="connsiteY81" fmla="*/ 389238 h 910624"/>
              <a:gd name="connsiteX82" fmla="*/ 10641210 w 12192000"/>
              <a:gd name="connsiteY82" fmla="*/ 347478 h 910624"/>
              <a:gd name="connsiteX83" fmla="*/ 10632984 w 12192000"/>
              <a:gd name="connsiteY83" fmla="*/ 351404 h 910624"/>
              <a:gd name="connsiteX84" fmla="*/ 10627562 w 12192000"/>
              <a:gd name="connsiteY84" fmla="*/ 370847 h 910624"/>
              <a:gd name="connsiteX85" fmla="*/ 10624197 w 12192000"/>
              <a:gd name="connsiteY85" fmla="*/ 384494 h 910624"/>
              <a:gd name="connsiteX86" fmla="*/ 10619897 w 12192000"/>
              <a:gd name="connsiteY86" fmla="*/ 408237 h 910624"/>
              <a:gd name="connsiteX87" fmla="*/ 10618402 w 12192000"/>
              <a:gd name="connsiteY87" fmla="*/ 416276 h 910624"/>
              <a:gd name="connsiteX88" fmla="*/ 10614850 w 12192000"/>
              <a:gd name="connsiteY88" fmla="*/ 491617 h 910624"/>
              <a:gd name="connsiteX89" fmla="*/ 10628684 w 12192000"/>
              <a:gd name="connsiteY89" fmla="*/ 528446 h 910624"/>
              <a:gd name="connsiteX90" fmla="*/ 10636349 w 12192000"/>
              <a:gd name="connsiteY90" fmla="*/ 543215 h 910624"/>
              <a:gd name="connsiteX91" fmla="*/ 10660466 w 12192000"/>
              <a:gd name="connsiteY91" fmla="*/ 592383 h 910624"/>
              <a:gd name="connsiteX92" fmla="*/ 10713372 w 12192000"/>
              <a:gd name="connsiteY92" fmla="*/ 648842 h 910624"/>
              <a:gd name="connsiteX93" fmla="*/ 10729824 w 12192000"/>
              <a:gd name="connsiteY93" fmla="*/ 672024 h 910624"/>
              <a:gd name="connsiteX94" fmla="*/ 10734685 w 12192000"/>
              <a:gd name="connsiteY94" fmla="*/ 678567 h 910624"/>
              <a:gd name="connsiteX95" fmla="*/ 10779366 w 12192000"/>
              <a:gd name="connsiteY95" fmla="*/ 690719 h 910624"/>
              <a:gd name="connsiteX96" fmla="*/ 10807409 w 12192000"/>
              <a:gd name="connsiteY96" fmla="*/ 669781 h 910624"/>
              <a:gd name="connsiteX97" fmla="*/ 10813204 w 12192000"/>
              <a:gd name="connsiteY97" fmla="*/ 655012 h 910624"/>
              <a:gd name="connsiteX98" fmla="*/ 10833956 w 12192000"/>
              <a:gd name="connsiteY98" fmla="*/ 531811 h 910624"/>
              <a:gd name="connsiteX99" fmla="*/ 10842742 w 12192000"/>
              <a:gd name="connsiteY99" fmla="*/ 502086 h 910624"/>
              <a:gd name="connsiteX100" fmla="*/ 10859754 w 12192000"/>
              <a:gd name="connsiteY100" fmla="*/ 474604 h 910624"/>
              <a:gd name="connsiteX101" fmla="*/ 10892658 w 12192000"/>
              <a:gd name="connsiteY101" fmla="*/ 368790 h 910624"/>
              <a:gd name="connsiteX102" fmla="*/ 10885180 w 12192000"/>
              <a:gd name="connsiteY102" fmla="*/ 362621 h 910624"/>
              <a:gd name="connsiteX103" fmla="*/ 10836199 w 12192000"/>
              <a:gd name="connsiteY103" fmla="*/ 374025 h 910624"/>
              <a:gd name="connsiteX104" fmla="*/ 10791518 w 12192000"/>
              <a:gd name="connsiteY104" fmla="*/ 379634 h 910624"/>
              <a:gd name="connsiteX105" fmla="*/ 10745154 w 12192000"/>
              <a:gd name="connsiteY105" fmla="*/ 377016 h 910624"/>
              <a:gd name="connsiteX106" fmla="*/ 10727020 w 12192000"/>
              <a:gd name="connsiteY106" fmla="*/ 374586 h 910624"/>
              <a:gd name="connsiteX107" fmla="*/ 10711503 w 12192000"/>
              <a:gd name="connsiteY107" fmla="*/ 371408 h 910624"/>
              <a:gd name="connsiteX108" fmla="*/ 10693369 w 12192000"/>
              <a:gd name="connsiteY108" fmla="*/ 367108 h 910624"/>
              <a:gd name="connsiteX109" fmla="*/ 10653735 w 12192000"/>
              <a:gd name="connsiteY109" fmla="*/ 352713 h 910624"/>
              <a:gd name="connsiteX110" fmla="*/ 10641210 w 12192000"/>
              <a:gd name="connsiteY110" fmla="*/ 347478 h 910624"/>
              <a:gd name="connsiteX111" fmla="*/ 10369758 w 12192000"/>
              <a:gd name="connsiteY111" fmla="*/ 338879 h 910624"/>
              <a:gd name="connsiteX112" fmla="*/ 10362654 w 12192000"/>
              <a:gd name="connsiteY112" fmla="*/ 357948 h 910624"/>
              <a:gd name="connsiteX113" fmla="*/ 10364898 w 12192000"/>
              <a:gd name="connsiteY113" fmla="*/ 358695 h 910624"/>
              <a:gd name="connsiteX114" fmla="*/ 10369758 w 12192000"/>
              <a:gd name="connsiteY114" fmla="*/ 338879 h 910624"/>
              <a:gd name="connsiteX115" fmla="*/ 11346424 w 12192000"/>
              <a:gd name="connsiteY115" fmla="*/ 288619 h 910624"/>
              <a:gd name="connsiteX116" fmla="*/ 11350474 w 12192000"/>
              <a:gd name="connsiteY116" fmla="*/ 306943 h 910624"/>
              <a:gd name="connsiteX117" fmla="*/ 11351060 w 12192000"/>
              <a:gd name="connsiteY117" fmla="*/ 322053 h 910624"/>
              <a:gd name="connsiteX118" fmla="*/ 11346424 w 12192000"/>
              <a:gd name="connsiteY118" fmla="*/ 288619 h 910624"/>
              <a:gd name="connsiteX119" fmla="*/ 11349751 w 12192000"/>
              <a:gd name="connsiteY119" fmla="*/ 159406 h 910624"/>
              <a:gd name="connsiteX120" fmla="*/ 11338160 w 12192000"/>
              <a:gd name="connsiteY120" fmla="*/ 178288 h 910624"/>
              <a:gd name="connsiteX121" fmla="*/ 11336104 w 12192000"/>
              <a:gd name="connsiteY121" fmla="*/ 214183 h 910624"/>
              <a:gd name="connsiteX122" fmla="*/ 11346424 w 12192000"/>
              <a:gd name="connsiteY122" fmla="*/ 288619 h 910624"/>
              <a:gd name="connsiteX123" fmla="*/ 11329934 w 12192000"/>
              <a:gd name="connsiteY123" fmla="*/ 213996 h 910624"/>
              <a:gd name="connsiteX124" fmla="*/ 11331617 w 12192000"/>
              <a:gd name="connsiteY124" fmla="*/ 176232 h 910624"/>
              <a:gd name="connsiteX125" fmla="*/ 11330682 w 12192000"/>
              <a:gd name="connsiteY125" fmla="*/ 166697 h 910624"/>
              <a:gd name="connsiteX126" fmla="*/ 11320587 w 12192000"/>
              <a:gd name="connsiteY126" fmla="*/ 169315 h 910624"/>
              <a:gd name="connsiteX127" fmla="*/ 11315166 w 12192000"/>
              <a:gd name="connsiteY127" fmla="*/ 172680 h 910624"/>
              <a:gd name="connsiteX128" fmla="*/ 11277776 w 12192000"/>
              <a:gd name="connsiteY128" fmla="*/ 204461 h 910624"/>
              <a:gd name="connsiteX129" fmla="*/ 11265436 w 12192000"/>
              <a:gd name="connsiteY129" fmla="*/ 217174 h 910624"/>
              <a:gd name="connsiteX130" fmla="*/ 11199630 w 12192000"/>
              <a:gd name="connsiteY130" fmla="*/ 287467 h 910624"/>
              <a:gd name="connsiteX131" fmla="*/ 11051004 w 12192000"/>
              <a:gd name="connsiteY131" fmla="*/ 311958 h 910624"/>
              <a:gd name="connsiteX132" fmla="*/ 11045770 w 12192000"/>
              <a:gd name="connsiteY132" fmla="*/ 310088 h 910624"/>
              <a:gd name="connsiteX133" fmla="*/ 11027636 w 12192000"/>
              <a:gd name="connsiteY133" fmla="*/ 345983 h 910624"/>
              <a:gd name="connsiteX134" fmla="*/ 11014175 w 12192000"/>
              <a:gd name="connsiteY134" fmla="*/ 376643 h 910624"/>
              <a:gd name="connsiteX135" fmla="*/ 11019036 w 12192000"/>
              <a:gd name="connsiteY135" fmla="*/ 430484 h 910624"/>
              <a:gd name="connsiteX136" fmla="*/ 11019036 w 12192000"/>
              <a:gd name="connsiteY136" fmla="*/ 430671 h 910624"/>
              <a:gd name="connsiteX137" fmla="*/ 11019784 w 12192000"/>
              <a:gd name="connsiteY137" fmla="*/ 435158 h 910624"/>
              <a:gd name="connsiteX138" fmla="*/ 11028197 w 12192000"/>
              <a:gd name="connsiteY138" fmla="*/ 513490 h 910624"/>
              <a:gd name="connsiteX139" fmla="*/ 11049322 w 12192000"/>
              <a:gd name="connsiteY139" fmla="*/ 556676 h 910624"/>
              <a:gd name="connsiteX140" fmla="*/ 11049883 w 12192000"/>
              <a:gd name="connsiteY140" fmla="*/ 566023 h 910624"/>
              <a:gd name="connsiteX141" fmla="*/ 11085590 w 12192000"/>
              <a:gd name="connsiteY141" fmla="*/ 679128 h 910624"/>
              <a:gd name="connsiteX142" fmla="*/ 11104472 w 12192000"/>
              <a:gd name="connsiteY142" fmla="*/ 689971 h 910624"/>
              <a:gd name="connsiteX143" fmla="*/ 11317035 w 12192000"/>
              <a:gd name="connsiteY143" fmla="*/ 699880 h 910624"/>
              <a:gd name="connsiteX144" fmla="*/ 11460986 w 12192000"/>
              <a:gd name="connsiteY144" fmla="*/ 711097 h 910624"/>
              <a:gd name="connsiteX145" fmla="*/ 11472764 w 12192000"/>
              <a:gd name="connsiteY145" fmla="*/ 703993 h 910624"/>
              <a:gd name="connsiteX146" fmla="*/ 11480056 w 12192000"/>
              <a:gd name="connsiteY146" fmla="*/ 653703 h 910624"/>
              <a:gd name="connsiteX147" fmla="*/ 11491272 w 12192000"/>
              <a:gd name="connsiteY147" fmla="*/ 594066 h 910624"/>
              <a:gd name="connsiteX148" fmla="*/ 11500620 w 12192000"/>
              <a:gd name="connsiteY148" fmla="*/ 565649 h 910624"/>
              <a:gd name="connsiteX149" fmla="*/ 11508659 w 12192000"/>
              <a:gd name="connsiteY149" fmla="*/ 503582 h 910624"/>
              <a:gd name="connsiteX150" fmla="*/ 11499124 w 12192000"/>
              <a:gd name="connsiteY150" fmla="*/ 492925 h 910624"/>
              <a:gd name="connsiteX151" fmla="*/ 11412193 w 12192000"/>
              <a:gd name="connsiteY151" fmla="*/ 457405 h 910624"/>
              <a:gd name="connsiteX152" fmla="*/ 11392189 w 12192000"/>
              <a:gd name="connsiteY152" fmla="*/ 434036 h 910624"/>
              <a:gd name="connsiteX153" fmla="*/ 11392002 w 12192000"/>
              <a:gd name="connsiteY153" fmla="*/ 434223 h 910624"/>
              <a:gd name="connsiteX154" fmla="*/ 11380785 w 12192000"/>
              <a:gd name="connsiteY154" fmla="*/ 413845 h 910624"/>
              <a:gd name="connsiteX155" fmla="*/ 11366950 w 12192000"/>
              <a:gd name="connsiteY155" fmla="*/ 381503 h 910624"/>
              <a:gd name="connsiteX156" fmla="*/ 11350474 w 12192000"/>
              <a:gd name="connsiteY156" fmla="*/ 306943 h 910624"/>
              <a:gd name="connsiteX157" fmla="*/ 11346947 w 12192000"/>
              <a:gd name="connsiteY157" fmla="*/ 216052 h 910624"/>
              <a:gd name="connsiteX158" fmla="*/ 11352369 w 12192000"/>
              <a:gd name="connsiteY158" fmla="*/ 178475 h 910624"/>
              <a:gd name="connsiteX159" fmla="*/ 11354986 w 12192000"/>
              <a:gd name="connsiteY159" fmla="*/ 164828 h 910624"/>
              <a:gd name="connsiteX160" fmla="*/ 11349751 w 12192000"/>
              <a:gd name="connsiteY160" fmla="*/ 159406 h 910624"/>
              <a:gd name="connsiteX161" fmla="*/ 10931520 w 12192000"/>
              <a:gd name="connsiteY161" fmla="*/ 265 h 910624"/>
              <a:gd name="connsiteX162" fmla="*/ 10940144 w 12192000"/>
              <a:gd name="connsiteY162" fmla="*/ 2929 h 910624"/>
              <a:gd name="connsiteX163" fmla="*/ 10943321 w 12192000"/>
              <a:gd name="connsiteY163" fmla="*/ 6668 h 910624"/>
              <a:gd name="connsiteX164" fmla="*/ 10943695 w 12192000"/>
              <a:gd name="connsiteY164" fmla="*/ 30224 h 910624"/>
              <a:gd name="connsiteX165" fmla="*/ 10937526 w 12192000"/>
              <a:gd name="connsiteY165" fmla="*/ 48731 h 910624"/>
              <a:gd name="connsiteX166" fmla="*/ 10936218 w 12192000"/>
              <a:gd name="connsiteY166" fmla="*/ 54901 h 910624"/>
              <a:gd name="connsiteX167" fmla="*/ 10930983 w 12192000"/>
              <a:gd name="connsiteY167" fmla="*/ 47797 h 910624"/>
              <a:gd name="connsiteX168" fmla="*/ 10930422 w 12192000"/>
              <a:gd name="connsiteY168" fmla="*/ 68175 h 910624"/>
              <a:gd name="connsiteX169" fmla="*/ 10937713 w 12192000"/>
              <a:gd name="connsiteY169" fmla="*/ 79765 h 910624"/>
              <a:gd name="connsiteX170" fmla="*/ 10973794 w 12192000"/>
              <a:gd name="connsiteY170" fmla="*/ 105751 h 910624"/>
              <a:gd name="connsiteX171" fmla="*/ 10977346 w 12192000"/>
              <a:gd name="connsiteY171" fmla="*/ 109864 h 910624"/>
              <a:gd name="connsiteX172" fmla="*/ 11013802 w 12192000"/>
              <a:gd name="connsiteY172" fmla="*/ 137159 h 910624"/>
              <a:gd name="connsiteX173" fmla="*/ 11039975 w 12192000"/>
              <a:gd name="connsiteY173" fmla="*/ 163145 h 910624"/>
              <a:gd name="connsiteX174" fmla="*/ 11087834 w 12192000"/>
              <a:gd name="connsiteY174" fmla="*/ 197731 h 910624"/>
              <a:gd name="connsiteX175" fmla="*/ 11181870 w 12192000"/>
              <a:gd name="connsiteY175" fmla="*/ 189131 h 910624"/>
              <a:gd name="connsiteX176" fmla="*/ 11210660 w 12192000"/>
              <a:gd name="connsiteY176" fmla="*/ 156041 h 910624"/>
              <a:gd name="connsiteX177" fmla="*/ 11217204 w 12192000"/>
              <a:gd name="connsiteY177" fmla="*/ 145011 h 910624"/>
              <a:gd name="connsiteX178" fmla="*/ 11235712 w 12192000"/>
              <a:gd name="connsiteY178" fmla="*/ 107621 h 910624"/>
              <a:gd name="connsiteX179" fmla="*/ 11240946 w 12192000"/>
              <a:gd name="connsiteY179" fmla="*/ 77335 h 910624"/>
              <a:gd name="connsiteX180" fmla="*/ 11252911 w 12192000"/>
              <a:gd name="connsiteY180" fmla="*/ 63875 h 910624"/>
              <a:gd name="connsiteX181" fmla="*/ 11248798 w 12192000"/>
              <a:gd name="connsiteY181" fmla="*/ 58827 h 910624"/>
              <a:gd name="connsiteX182" fmla="*/ 11254220 w 12192000"/>
              <a:gd name="connsiteY182" fmla="*/ 58453 h 910624"/>
              <a:gd name="connsiteX183" fmla="*/ 11256650 w 12192000"/>
              <a:gd name="connsiteY183" fmla="*/ 60136 h 910624"/>
              <a:gd name="connsiteX184" fmla="*/ 11279458 w 12192000"/>
              <a:gd name="connsiteY184" fmla="*/ 63501 h 910624"/>
              <a:gd name="connsiteX185" fmla="*/ 11317035 w 12192000"/>
              <a:gd name="connsiteY185" fmla="*/ 66305 h 910624"/>
              <a:gd name="connsiteX186" fmla="*/ 11329186 w 12192000"/>
              <a:gd name="connsiteY186" fmla="*/ 70605 h 910624"/>
              <a:gd name="connsiteX187" fmla="*/ 11336665 w 12192000"/>
              <a:gd name="connsiteY187" fmla="*/ 72848 h 910624"/>
              <a:gd name="connsiteX188" fmla="*/ 11374428 w 12192000"/>
              <a:gd name="connsiteY188" fmla="*/ 73222 h 910624"/>
              <a:gd name="connsiteX189" fmla="*/ 11397236 w 12192000"/>
              <a:gd name="connsiteY189" fmla="*/ 74157 h 910624"/>
              <a:gd name="connsiteX190" fmla="*/ 11411632 w 12192000"/>
              <a:gd name="connsiteY190" fmla="*/ 80887 h 910624"/>
              <a:gd name="connsiteX191" fmla="*/ 11431822 w 12192000"/>
              <a:gd name="connsiteY191" fmla="*/ 116595 h 910624"/>
              <a:gd name="connsiteX192" fmla="*/ 11428457 w 12192000"/>
              <a:gd name="connsiteY192" fmla="*/ 136037 h 910624"/>
              <a:gd name="connsiteX193" fmla="*/ 11425092 w 12192000"/>
              <a:gd name="connsiteY193" fmla="*/ 135103 h 910624"/>
              <a:gd name="connsiteX194" fmla="*/ 11421353 w 12192000"/>
              <a:gd name="connsiteY194" fmla="*/ 139029 h 910624"/>
              <a:gd name="connsiteX195" fmla="*/ 11401350 w 12192000"/>
              <a:gd name="connsiteY195" fmla="*/ 152489 h 910624"/>
              <a:gd name="connsiteX196" fmla="*/ 11380224 w 12192000"/>
              <a:gd name="connsiteY196" fmla="*/ 155293 h 910624"/>
              <a:gd name="connsiteX197" fmla="*/ 11358912 w 12192000"/>
              <a:gd name="connsiteY197" fmla="*/ 174549 h 910624"/>
              <a:gd name="connsiteX198" fmla="*/ 11358164 w 12192000"/>
              <a:gd name="connsiteY198" fmla="*/ 181840 h 910624"/>
              <a:gd name="connsiteX199" fmla="*/ 11352742 w 12192000"/>
              <a:gd name="connsiteY199" fmla="*/ 221100 h 910624"/>
              <a:gd name="connsiteX200" fmla="*/ 11351995 w 12192000"/>
              <a:gd name="connsiteY200" fmla="*/ 256620 h 910624"/>
              <a:gd name="connsiteX201" fmla="*/ 11363399 w 12192000"/>
              <a:gd name="connsiteY201" fmla="*/ 347104 h 910624"/>
              <a:gd name="connsiteX202" fmla="*/ 11399854 w 12192000"/>
              <a:gd name="connsiteY202" fmla="*/ 420389 h 910624"/>
              <a:gd name="connsiteX203" fmla="*/ 11514454 w 12192000"/>
              <a:gd name="connsiteY203" fmla="*/ 454975 h 910624"/>
              <a:gd name="connsiteX204" fmla="*/ 11525298 w 12192000"/>
              <a:gd name="connsiteY204" fmla="*/ 443758 h 910624"/>
              <a:gd name="connsiteX205" fmla="*/ 11537449 w 12192000"/>
              <a:gd name="connsiteY205" fmla="*/ 387299 h 910624"/>
              <a:gd name="connsiteX206" fmla="*/ 11538010 w 12192000"/>
              <a:gd name="connsiteY206" fmla="*/ 373464 h 910624"/>
              <a:gd name="connsiteX207" fmla="*/ 11532402 w 12192000"/>
              <a:gd name="connsiteY207" fmla="*/ 322614 h 910624"/>
              <a:gd name="connsiteX208" fmla="*/ 11533150 w 12192000"/>
              <a:gd name="connsiteY208" fmla="*/ 320184 h 910624"/>
              <a:gd name="connsiteX209" fmla="*/ 11534271 w 12192000"/>
              <a:gd name="connsiteY209" fmla="*/ 314949 h 910624"/>
              <a:gd name="connsiteX210" fmla="*/ 11551844 w 12192000"/>
              <a:gd name="connsiteY210" fmla="*/ 281298 h 910624"/>
              <a:gd name="connsiteX211" fmla="*/ 11568109 w 12192000"/>
              <a:gd name="connsiteY211" fmla="*/ 272137 h 910624"/>
              <a:gd name="connsiteX212" fmla="*/ 11574465 w 12192000"/>
              <a:gd name="connsiteY212" fmla="*/ 255873 h 910624"/>
              <a:gd name="connsiteX213" fmla="*/ 11576709 w 12192000"/>
              <a:gd name="connsiteY213" fmla="*/ 255312 h 910624"/>
              <a:gd name="connsiteX214" fmla="*/ 11578765 w 12192000"/>
              <a:gd name="connsiteY214" fmla="*/ 239608 h 910624"/>
              <a:gd name="connsiteX215" fmla="*/ 11575587 w 12192000"/>
              <a:gd name="connsiteY215" fmla="*/ 231756 h 910624"/>
              <a:gd name="connsiteX216" fmla="*/ 11567735 w 12192000"/>
              <a:gd name="connsiteY216" fmla="*/ 236430 h 910624"/>
              <a:gd name="connsiteX217" fmla="*/ 11562688 w 12192000"/>
              <a:gd name="connsiteY217" fmla="*/ 238486 h 910624"/>
              <a:gd name="connsiteX218" fmla="*/ 11563248 w 12192000"/>
              <a:gd name="connsiteY218" fmla="*/ 208948 h 910624"/>
              <a:gd name="connsiteX219" fmla="*/ 11576522 w 12192000"/>
              <a:gd name="connsiteY219" fmla="*/ 198666 h 910624"/>
              <a:gd name="connsiteX220" fmla="*/ 11578952 w 12192000"/>
              <a:gd name="connsiteY220" fmla="*/ 186140 h 910624"/>
              <a:gd name="connsiteX221" fmla="*/ 11571100 w 12192000"/>
              <a:gd name="connsiteY221" fmla="*/ 171184 h 910624"/>
              <a:gd name="connsiteX222" fmla="*/ 11574465 w 12192000"/>
              <a:gd name="connsiteY222" fmla="*/ 153050 h 910624"/>
              <a:gd name="connsiteX223" fmla="*/ 11578578 w 12192000"/>
              <a:gd name="connsiteY223" fmla="*/ 129868 h 910624"/>
              <a:gd name="connsiteX224" fmla="*/ 11575400 w 12192000"/>
              <a:gd name="connsiteY224" fmla="*/ 124073 h 910624"/>
              <a:gd name="connsiteX225" fmla="*/ 11572409 w 12192000"/>
              <a:gd name="connsiteY225" fmla="*/ 124073 h 910624"/>
              <a:gd name="connsiteX226" fmla="*/ 11572409 w 12192000"/>
              <a:gd name="connsiteY226" fmla="*/ 122390 h 910624"/>
              <a:gd name="connsiteX227" fmla="*/ 11582878 w 12192000"/>
              <a:gd name="connsiteY227" fmla="*/ 105004 h 910624"/>
              <a:gd name="connsiteX228" fmla="*/ 11595591 w 12192000"/>
              <a:gd name="connsiteY228" fmla="*/ 97339 h 910624"/>
              <a:gd name="connsiteX229" fmla="*/ 11666258 w 12192000"/>
              <a:gd name="connsiteY229" fmla="*/ 134916 h 910624"/>
              <a:gd name="connsiteX230" fmla="*/ 11667754 w 12192000"/>
              <a:gd name="connsiteY230" fmla="*/ 137159 h 910624"/>
              <a:gd name="connsiteX231" fmla="*/ 11668875 w 12192000"/>
              <a:gd name="connsiteY231" fmla="*/ 163893 h 910624"/>
              <a:gd name="connsiteX232" fmla="*/ 11675231 w 12192000"/>
              <a:gd name="connsiteY232" fmla="*/ 182588 h 910624"/>
              <a:gd name="connsiteX233" fmla="*/ 11694861 w 12192000"/>
              <a:gd name="connsiteY233" fmla="*/ 195114 h 910624"/>
              <a:gd name="connsiteX234" fmla="*/ 11716174 w 12192000"/>
              <a:gd name="connsiteY234" fmla="*/ 226334 h 910624"/>
              <a:gd name="connsiteX235" fmla="*/ 11733747 w 12192000"/>
              <a:gd name="connsiteY235" fmla="*/ 283167 h 910624"/>
              <a:gd name="connsiteX236" fmla="*/ 11737673 w 12192000"/>
              <a:gd name="connsiteY236" fmla="*/ 337383 h 910624"/>
              <a:gd name="connsiteX237" fmla="*/ 11735804 w 12192000"/>
              <a:gd name="connsiteY237" fmla="*/ 409172 h 910624"/>
              <a:gd name="connsiteX238" fmla="*/ 11742534 w 12192000"/>
              <a:gd name="connsiteY238" fmla="*/ 502273 h 910624"/>
              <a:gd name="connsiteX239" fmla="*/ 11749451 w 12192000"/>
              <a:gd name="connsiteY239" fmla="*/ 573875 h 910624"/>
              <a:gd name="connsiteX240" fmla="*/ 11743094 w 12192000"/>
              <a:gd name="connsiteY240" fmla="*/ 614069 h 910624"/>
              <a:gd name="connsiteX241" fmla="*/ 11740477 w 12192000"/>
              <a:gd name="connsiteY241" fmla="*/ 624539 h 910624"/>
              <a:gd name="connsiteX242" fmla="*/ 11732625 w 12192000"/>
              <a:gd name="connsiteY242" fmla="*/ 663798 h 910624"/>
              <a:gd name="connsiteX243" fmla="*/ 11729634 w 12192000"/>
              <a:gd name="connsiteY243" fmla="*/ 674080 h 910624"/>
              <a:gd name="connsiteX244" fmla="*/ 11712248 w 12192000"/>
              <a:gd name="connsiteY244" fmla="*/ 697823 h 910624"/>
              <a:gd name="connsiteX245" fmla="*/ 11700283 w 12192000"/>
              <a:gd name="connsiteY245" fmla="*/ 726240 h 910624"/>
              <a:gd name="connsiteX246" fmla="*/ 11704957 w 12192000"/>
              <a:gd name="connsiteY246" fmla="*/ 730353 h 910624"/>
              <a:gd name="connsiteX247" fmla="*/ 11717330 w 12192000"/>
              <a:gd name="connsiteY247" fmla="*/ 732929 h 910624"/>
              <a:gd name="connsiteX248" fmla="*/ 12192000 w 12192000"/>
              <a:gd name="connsiteY248" fmla="*/ 732929 h 910624"/>
              <a:gd name="connsiteX249" fmla="*/ 12190861 w 12192000"/>
              <a:gd name="connsiteY249" fmla="*/ 910624 h 910624"/>
              <a:gd name="connsiteX250" fmla="*/ 0 w 12192000"/>
              <a:gd name="connsiteY250" fmla="*/ 908775 h 910624"/>
              <a:gd name="connsiteX251" fmla="*/ 0 w 12192000"/>
              <a:gd name="connsiteY251" fmla="*/ 732929 h 910624"/>
              <a:gd name="connsiteX252" fmla="*/ 10184483 w 12192000"/>
              <a:gd name="connsiteY252" fmla="*/ 732929 h 910624"/>
              <a:gd name="connsiteX253" fmla="*/ 10336481 w 12192000"/>
              <a:gd name="connsiteY253" fmla="*/ 714462 h 910624"/>
              <a:gd name="connsiteX254" fmla="*/ 10349568 w 12192000"/>
              <a:gd name="connsiteY254" fmla="*/ 713901 h 910624"/>
              <a:gd name="connsiteX255" fmla="*/ 10356111 w 12192000"/>
              <a:gd name="connsiteY255" fmla="*/ 709414 h 910624"/>
              <a:gd name="connsiteX256" fmla="*/ 10354615 w 12192000"/>
              <a:gd name="connsiteY256" fmla="*/ 679128 h 910624"/>
              <a:gd name="connsiteX257" fmla="*/ 10358167 w 12192000"/>
              <a:gd name="connsiteY257" fmla="*/ 520594 h 910624"/>
              <a:gd name="connsiteX258" fmla="*/ 10372188 w 12192000"/>
              <a:gd name="connsiteY258" fmla="*/ 482269 h 910624"/>
              <a:gd name="connsiteX259" fmla="*/ 10396679 w 12192000"/>
              <a:gd name="connsiteY259" fmla="*/ 451984 h 910624"/>
              <a:gd name="connsiteX260" fmla="*/ 10447903 w 12192000"/>
              <a:gd name="connsiteY260" fmla="*/ 334765 h 910624"/>
              <a:gd name="connsiteX261" fmla="*/ 10448464 w 12192000"/>
              <a:gd name="connsiteY261" fmla="*/ 261107 h 910624"/>
              <a:gd name="connsiteX262" fmla="*/ 10446408 w 12192000"/>
              <a:gd name="connsiteY262" fmla="*/ 225774 h 910624"/>
              <a:gd name="connsiteX263" fmla="*/ 10448464 w 12192000"/>
              <a:gd name="connsiteY263" fmla="*/ 215678 h 910624"/>
              <a:gd name="connsiteX264" fmla="*/ 10453512 w 12192000"/>
              <a:gd name="connsiteY264" fmla="*/ 201096 h 910624"/>
              <a:gd name="connsiteX265" fmla="*/ 10442856 w 12192000"/>
              <a:gd name="connsiteY265" fmla="*/ 229139 h 910624"/>
              <a:gd name="connsiteX266" fmla="*/ 10417991 w 12192000"/>
              <a:gd name="connsiteY266" fmla="*/ 307471 h 910624"/>
              <a:gd name="connsiteX267" fmla="*/ 10413318 w 12192000"/>
              <a:gd name="connsiteY267" fmla="*/ 312331 h 910624"/>
              <a:gd name="connsiteX268" fmla="*/ 10410513 w 12192000"/>
              <a:gd name="connsiteY268" fmla="*/ 310649 h 910624"/>
              <a:gd name="connsiteX269" fmla="*/ 10388266 w 12192000"/>
              <a:gd name="connsiteY269" fmla="*/ 406929 h 910624"/>
              <a:gd name="connsiteX270" fmla="*/ 10366767 w 12192000"/>
              <a:gd name="connsiteY270" fmla="*/ 418706 h 910624"/>
              <a:gd name="connsiteX271" fmla="*/ 10364337 w 12192000"/>
              <a:gd name="connsiteY271" fmla="*/ 417398 h 910624"/>
              <a:gd name="connsiteX272" fmla="*/ 10363963 w 12192000"/>
              <a:gd name="connsiteY272" fmla="*/ 416650 h 910624"/>
              <a:gd name="connsiteX273" fmla="*/ 10365458 w 12192000"/>
              <a:gd name="connsiteY273" fmla="*/ 415528 h 910624"/>
              <a:gd name="connsiteX274" fmla="*/ 10368263 w 12192000"/>
              <a:gd name="connsiteY274" fmla="*/ 397768 h 910624"/>
              <a:gd name="connsiteX275" fmla="*/ 10360784 w 12192000"/>
              <a:gd name="connsiteY275" fmla="*/ 413472 h 910624"/>
              <a:gd name="connsiteX276" fmla="*/ 10362841 w 12192000"/>
              <a:gd name="connsiteY276" fmla="*/ 393468 h 910624"/>
              <a:gd name="connsiteX277" fmla="*/ 10356298 w 12192000"/>
              <a:gd name="connsiteY277" fmla="*/ 413659 h 910624"/>
              <a:gd name="connsiteX278" fmla="*/ 10355737 w 12192000"/>
              <a:gd name="connsiteY278" fmla="*/ 411041 h 910624"/>
              <a:gd name="connsiteX279" fmla="*/ 10356671 w 12192000"/>
              <a:gd name="connsiteY279" fmla="*/ 393468 h 910624"/>
              <a:gd name="connsiteX280" fmla="*/ 10355176 w 12192000"/>
              <a:gd name="connsiteY280" fmla="*/ 360004 h 910624"/>
              <a:gd name="connsiteX281" fmla="*/ 10369010 w 12192000"/>
              <a:gd name="connsiteY281" fmla="*/ 311023 h 910624"/>
              <a:gd name="connsiteX282" fmla="*/ 10397053 w 12192000"/>
              <a:gd name="connsiteY282" fmla="*/ 275129 h 910624"/>
              <a:gd name="connsiteX283" fmla="*/ 10414252 w 12192000"/>
              <a:gd name="connsiteY283" fmla="*/ 237925 h 910624"/>
              <a:gd name="connsiteX284" fmla="*/ 10429582 w 12192000"/>
              <a:gd name="connsiteY284" fmla="*/ 193244 h 910624"/>
              <a:gd name="connsiteX285" fmla="*/ 10435751 w 12192000"/>
              <a:gd name="connsiteY285" fmla="*/ 178849 h 910624"/>
              <a:gd name="connsiteX286" fmla="*/ 10450521 w 12192000"/>
              <a:gd name="connsiteY286" fmla="*/ 160902 h 910624"/>
              <a:gd name="connsiteX287" fmla="*/ 10481368 w 12192000"/>
              <a:gd name="connsiteY287" fmla="*/ 133233 h 910624"/>
              <a:gd name="connsiteX288" fmla="*/ 10489406 w 12192000"/>
              <a:gd name="connsiteY288" fmla="*/ 118277 h 910624"/>
              <a:gd name="connsiteX289" fmla="*/ 10506232 w 12192000"/>
              <a:gd name="connsiteY289" fmla="*/ 95282 h 910624"/>
              <a:gd name="connsiteX290" fmla="*/ 10529227 w 12192000"/>
              <a:gd name="connsiteY290" fmla="*/ 93039 h 910624"/>
              <a:gd name="connsiteX291" fmla="*/ 10577460 w 12192000"/>
              <a:gd name="connsiteY291" fmla="*/ 80139 h 910624"/>
              <a:gd name="connsiteX292" fmla="*/ 10582321 w 12192000"/>
              <a:gd name="connsiteY292" fmla="*/ 68361 h 910624"/>
              <a:gd name="connsiteX293" fmla="*/ 10581947 w 12192000"/>
              <a:gd name="connsiteY293" fmla="*/ 62005 h 910624"/>
              <a:gd name="connsiteX294" fmla="*/ 10581572 w 12192000"/>
              <a:gd name="connsiteY294" fmla="*/ 47984 h 910624"/>
              <a:gd name="connsiteX295" fmla="*/ 10576899 w 12192000"/>
              <a:gd name="connsiteY295" fmla="*/ 34336 h 910624"/>
              <a:gd name="connsiteX296" fmla="*/ 10572599 w 12192000"/>
              <a:gd name="connsiteY296" fmla="*/ 17137 h 910624"/>
              <a:gd name="connsiteX297" fmla="*/ 10579329 w 12192000"/>
              <a:gd name="connsiteY297" fmla="*/ 1246 h 910624"/>
              <a:gd name="connsiteX298" fmla="*/ 10594846 w 12192000"/>
              <a:gd name="connsiteY298" fmla="*/ 6107 h 910624"/>
              <a:gd name="connsiteX299" fmla="*/ 10632984 w 12192000"/>
              <a:gd name="connsiteY299" fmla="*/ 23867 h 910624"/>
              <a:gd name="connsiteX300" fmla="*/ 10701595 w 12192000"/>
              <a:gd name="connsiteY300" fmla="*/ 30971 h 910624"/>
              <a:gd name="connsiteX301" fmla="*/ 10770392 w 12192000"/>
              <a:gd name="connsiteY301" fmla="*/ 33215 h 910624"/>
              <a:gd name="connsiteX302" fmla="*/ 10898080 w 12192000"/>
              <a:gd name="connsiteY302" fmla="*/ 20689 h 910624"/>
              <a:gd name="connsiteX303" fmla="*/ 10923878 w 12192000"/>
              <a:gd name="connsiteY303" fmla="*/ 5172 h 910624"/>
              <a:gd name="connsiteX304" fmla="*/ 10931520 w 12192000"/>
              <a:gd name="connsiteY304" fmla="*/ 265 h 910624"/>
              <a:gd name="connsiteX0" fmla="*/ 11634616 w 12198495"/>
              <a:gd name="connsiteY0" fmla="*/ 695510 h 910624"/>
              <a:gd name="connsiteX1" fmla="*/ 11628681 w 12198495"/>
              <a:gd name="connsiteY1" fmla="*/ 699880 h 910624"/>
              <a:gd name="connsiteX2" fmla="*/ 11627185 w 12198495"/>
              <a:gd name="connsiteY2" fmla="*/ 725492 h 910624"/>
              <a:gd name="connsiteX3" fmla="*/ 11644384 w 12198495"/>
              <a:gd name="connsiteY3" fmla="*/ 729979 h 910624"/>
              <a:gd name="connsiteX4" fmla="*/ 11651863 w 12198495"/>
              <a:gd name="connsiteY4" fmla="*/ 730913 h 910624"/>
              <a:gd name="connsiteX5" fmla="*/ 11663080 w 12198495"/>
              <a:gd name="connsiteY5" fmla="*/ 719883 h 910624"/>
              <a:gd name="connsiteX6" fmla="*/ 11662519 w 12198495"/>
              <a:gd name="connsiteY6" fmla="*/ 715209 h 910624"/>
              <a:gd name="connsiteX7" fmla="*/ 11641954 w 12198495"/>
              <a:gd name="connsiteY7" fmla="*/ 696328 h 910624"/>
              <a:gd name="connsiteX8" fmla="*/ 11634616 w 12198495"/>
              <a:gd name="connsiteY8" fmla="*/ 695510 h 910624"/>
              <a:gd name="connsiteX9" fmla="*/ 11559135 w 12198495"/>
              <a:gd name="connsiteY9" fmla="*/ 473903 h 910624"/>
              <a:gd name="connsiteX10" fmla="*/ 11555396 w 12198495"/>
              <a:gd name="connsiteY10" fmla="*/ 476100 h 910624"/>
              <a:gd name="connsiteX11" fmla="*/ 11542684 w 12198495"/>
              <a:gd name="connsiteY11" fmla="*/ 481895 h 910624"/>
              <a:gd name="connsiteX12" fmla="*/ 11525110 w 12198495"/>
              <a:gd name="connsiteY12" fmla="*/ 505078 h 910624"/>
              <a:gd name="connsiteX13" fmla="*/ 11524736 w 12198495"/>
              <a:gd name="connsiteY13" fmla="*/ 515360 h 910624"/>
              <a:gd name="connsiteX14" fmla="*/ 11519876 w 12198495"/>
              <a:gd name="connsiteY14" fmla="*/ 555928 h 910624"/>
              <a:gd name="connsiteX15" fmla="*/ 11506976 w 12198495"/>
              <a:gd name="connsiteY15" fmla="*/ 603787 h 910624"/>
              <a:gd name="connsiteX16" fmla="*/ 11503611 w 12198495"/>
              <a:gd name="connsiteY16" fmla="*/ 628652 h 910624"/>
              <a:gd name="connsiteX17" fmla="*/ 11498190 w 12198495"/>
              <a:gd name="connsiteY17" fmla="*/ 677072 h 910624"/>
              <a:gd name="connsiteX18" fmla="*/ 11491646 w 12198495"/>
              <a:gd name="connsiteY18" fmla="*/ 701375 h 910624"/>
              <a:gd name="connsiteX19" fmla="*/ 11500246 w 12198495"/>
              <a:gd name="connsiteY19" fmla="*/ 714275 h 910624"/>
              <a:gd name="connsiteX20" fmla="*/ 11579139 w 12198495"/>
              <a:gd name="connsiteY20" fmla="*/ 722314 h 910624"/>
              <a:gd name="connsiteX21" fmla="*/ 11601573 w 12198495"/>
              <a:gd name="connsiteY21" fmla="*/ 701188 h 910624"/>
              <a:gd name="connsiteX22" fmla="*/ 11592039 w 12198495"/>
              <a:gd name="connsiteY22" fmla="*/ 685298 h 910624"/>
              <a:gd name="connsiteX23" fmla="*/ 11574652 w 12198495"/>
              <a:gd name="connsiteY23" fmla="*/ 650525 h 910624"/>
              <a:gd name="connsiteX24" fmla="*/ 11575400 w 12198495"/>
              <a:gd name="connsiteY24" fmla="*/ 643234 h 910624"/>
              <a:gd name="connsiteX25" fmla="*/ 11572035 w 12198495"/>
              <a:gd name="connsiteY25" fmla="*/ 635008 h 910624"/>
              <a:gd name="connsiteX26" fmla="*/ 11560257 w 12198495"/>
              <a:gd name="connsiteY26" fmla="*/ 640990 h 910624"/>
              <a:gd name="connsiteX27" fmla="*/ 11552218 w 12198495"/>
              <a:gd name="connsiteY27" fmla="*/ 643047 h 910624"/>
              <a:gd name="connsiteX28" fmla="*/ 11546797 w 12198495"/>
              <a:gd name="connsiteY28" fmla="*/ 630708 h 910624"/>
              <a:gd name="connsiteX29" fmla="*/ 11548105 w 12198495"/>
              <a:gd name="connsiteY29" fmla="*/ 604535 h 910624"/>
              <a:gd name="connsiteX30" fmla="*/ 11563248 w 12198495"/>
              <a:gd name="connsiteY30" fmla="*/ 482269 h 910624"/>
              <a:gd name="connsiteX31" fmla="*/ 11562874 w 12198495"/>
              <a:gd name="connsiteY31" fmla="*/ 474230 h 910624"/>
              <a:gd name="connsiteX32" fmla="*/ 11559135 w 12198495"/>
              <a:gd name="connsiteY32" fmla="*/ 473903 h 910624"/>
              <a:gd name="connsiteX33" fmla="*/ 11566614 w 12198495"/>
              <a:gd name="connsiteY33" fmla="*/ 432915 h 910624"/>
              <a:gd name="connsiteX34" fmla="*/ 11534832 w 12198495"/>
              <a:gd name="connsiteY34" fmla="*/ 477783 h 910624"/>
              <a:gd name="connsiteX35" fmla="*/ 11566614 w 12198495"/>
              <a:gd name="connsiteY35" fmla="*/ 432915 h 910624"/>
              <a:gd name="connsiteX36" fmla="*/ 11397236 w 12198495"/>
              <a:gd name="connsiteY36" fmla="*/ 427493 h 910624"/>
              <a:gd name="connsiteX37" fmla="*/ 11415558 w 12198495"/>
              <a:gd name="connsiteY37" fmla="*/ 452544 h 910624"/>
              <a:gd name="connsiteX38" fmla="*/ 11502676 w 12198495"/>
              <a:gd name="connsiteY38" fmla="*/ 486756 h 910624"/>
              <a:gd name="connsiteX39" fmla="*/ 11513333 w 12198495"/>
              <a:gd name="connsiteY39" fmla="*/ 482269 h 910624"/>
              <a:gd name="connsiteX40" fmla="*/ 11520063 w 12198495"/>
              <a:gd name="connsiteY40" fmla="*/ 459835 h 910624"/>
              <a:gd name="connsiteX41" fmla="*/ 11397236 w 12198495"/>
              <a:gd name="connsiteY41" fmla="*/ 427493 h 910624"/>
              <a:gd name="connsiteX42" fmla="*/ 10946687 w 12198495"/>
              <a:gd name="connsiteY42" fmla="*/ 423941 h 910624"/>
              <a:gd name="connsiteX43" fmla="*/ 10942386 w 12198495"/>
              <a:gd name="connsiteY43" fmla="*/ 428241 h 910624"/>
              <a:gd name="connsiteX44" fmla="*/ 10897893 w 12198495"/>
              <a:gd name="connsiteY44" fmla="*/ 500778 h 910624"/>
              <a:gd name="connsiteX45" fmla="*/ 10888732 w 12198495"/>
              <a:gd name="connsiteY45" fmla="*/ 530876 h 910624"/>
              <a:gd name="connsiteX46" fmla="*/ 10876394 w 12198495"/>
              <a:gd name="connsiteY46" fmla="*/ 565275 h 910624"/>
              <a:gd name="connsiteX47" fmla="*/ 10840686 w 12198495"/>
              <a:gd name="connsiteY47" fmla="*/ 659311 h 910624"/>
              <a:gd name="connsiteX48" fmla="*/ 10840312 w 12198495"/>
              <a:gd name="connsiteY48" fmla="*/ 679689 h 910624"/>
              <a:gd name="connsiteX49" fmla="*/ 10848164 w 12198495"/>
              <a:gd name="connsiteY49" fmla="*/ 687167 h 910624"/>
              <a:gd name="connsiteX50" fmla="*/ 10866859 w 12198495"/>
              <a:gd name="connsiteY50" fmla="*/ 686606 h 910624"/>
              <a:gd name="connsiteX51" fmla="*/ 11009689 w 12198495"/>
              <a:gd name="connsiteY51" fmla="*/ 686606 h 910624"/>
              <a:gd name="connsiteX52" fmla="*/ 11048948 w 12198495"/>
              <a:gd name="connsiteY52" fmla="*/ 686980 h 910624"/>
              <a:gd name="connsiteX53" fmla="*/ 11054931 w 12198495"/>
              <a:gd name="connsiteY53" fmla="*/ 681559 h 910624"/>
              <a:gd name="connsiteX54" fmla="*/ 10998846 w 12198495"/>
              <a:gd name="connsiteY54" fmla="*/ 577240 h 910624"/>
              <a:gd name="connsiteX55" fmla="*/ 10985572 w 12198495"/>
              <a:gd name="connsiteY55" fmla="*/ 545459 h 910624"/>
              <a:gd name="connsiteX56" fmla="*/ 10981272 w 12198495"/>
              <a:gd name="connsiteY56" fmla="*/ 514051 h 910624"/>
              <a:gd name="connsiteX57" fmla="*/ 10950238 w 12198495"/>
              <a:gd name="connsiteY57" fmla="*/ 428989 h 910624"/>
              <a:gd name="connsiteX58" fmla="*/ 10946687 w 12198495"/>
              <a:gd name="connsiteY58" fmla="*/ 423941 h 910624"/>
              <a:gd name="connsiteX59" fmla="*/ 11552779 w 12198495"/>
              <a:gd name="connsiteY59" fmla="*/ 389729 h 910624"/>
              <a:gd name="connsiteX60" fmla="*/ 11548853 w 12198495"/>
              <a:gd name="connsiteY60" fmla="*/ 393468 h 910624"/>
              <a:gd name="connsiteX61" fmla="*/ 11541375 w 12198495"/>
              <a:gd name="connsiteY61" fmla="*/ 436654 h 910624"/>
              <a:gd name="connsiteX62" fmla="*/ 11544180 w 12198495"/>
              <a:gd name="connsiteY62" fmla="*/ 440579 h 910624"/>
              <a:gd name="connsiteX63" fmla="*/ 11569604 w 12198495"/>
              <a:gd name="connsiteY63" fmla="*/ 410854 h 910624"/>
              <a:gd name="connsiteX64" fmla="*/ 11552779 w 12198495"/>
              <a:gd name="connsiteY64" fmla="*/ 389729 h 910624"/>
              <a:gd name="connsiteX65" fmla="*/ 10553296 w 12198495"/>
              <a:gd name="connsiteY65" fmla="*/ 389238 h 910624"/>
              <a:gd name="connsiteX66" fmla="*/ 10546613 w 12198495"/>
              <a:gd name="connsiteY66" fmla="*/ 392159 h 910624"/>
              <a:gd name="connsiteX67" fmla="*/ 10495015 w 12198495"/>
              <a:gd name="connsiteY67" fmla="*/ 432540 h 910624"/>
              <a:gd name="connsiteX68" fmla="*/ 10419487 w 12198495"/>
              <a:gd name="connsiteY68" fmla="*/ 513677 h 910624"/>
              <a:gd name="connsiteX69" fmla="*/ 10408831 w 12198495"/>
              <a:gd name="connsiteY69" fmla="*/ 548824 h 910624"/>
              <a:gd name="connsiteX70" fmla="*/ 10406027 w 12198495"/>
              <a:gd name="connsiteY70" fmla="*/ 564341 h 910624"/>
              <a:gd name="connsiteX71" fmla="*/ 10395183 w 12198495"/>
              <a:gd name="connsiteY71" fmla="*/ 656881 h 910624"/>
              <a:gd name="connsiteX72" fmla="*/ 10400605 w 12198495"/>
              <a:gd name="connsiteY72" fmla="*/ 701375 h 910624"/>
              <a:gd name="connsiteX73" fmla="*/ 10411448 w 12198495"/>
              <a:gd name="connsiteY73" fmla="*/ 710910 h 910624"/>
              <a:gd name="connsiteX74" fmla="*/ 10487911 w 12198495"/>
              <a:gd name="connsiteY74" fmla="*/ 705488 h 910624"/>
              <a:gd name="connsiteX75" fmla="*/ 10681778 w 12198495"/>
              <a:gd name="connsiteY75" fmla="*/ 693336 h 910624"/>
              <a:gd name="connsiteX76" fmla="*/ 10697669 w 12198495"/>
              <a:gd name="connsiteY76" fmla="*/ 681933 h 910624"/>
              <a:gd name="connsiteX77" fmla="*/ 10679348 w 12198495"/>
              <a:gd name="connsiteY77" fmla="*/ 672585 h 910624"/>
              <a:gd name="connsiteX78" fmla="*/ 10589238 w 12198495"/>
              <a:gd name="connsiteY78" fmla="*/ 551067 h 910624"/>
              <a:gd name="connsiteX79" fmla="*/ 10563812 w 12198495"/>
              <a:gd name="connsiteY79" fmla="*/ 480213 h 910624"/>
              <a:gd name="connsiteX80" fmla="*/ 10556895 w 12198495"/>
              <a:gd name="connsiteY80" fmla="*/ 395711 h 910624"/>
              <a:gd name="connsiteX81" fmla="*/ 10553296 w 12198495"/>
              <a:gd name="connsiteY81" fmla="*/ 389238 h 910624"/>
              <a:gd name="connsiteX82" fmla="*/ 10641210 w 12198495"/>
              <a:gd name="connsiteY82" fmla="*/ 347478 h 910624"/>
              <a:gd name="connsiteX83" fmla="*/ 10632984 w 12198495"/>
              <a:gd name="connsiteY83" fmla="*/ 351404 h 910624"/>
              <a:gd name="connsiteX84" fmla="*/ 10627562 w 12198495"/>
              <a:gd name="connsiteY84" fmla="*/ 370847 h 910624"/>
              <a:gd name="connsiteX85" fmla="*/ 10624197 w 12198495"/>
              <a:gd name="connsiteY85" fmla="*/ 384494 h 910624"/>
              <a:gd name="connsiteX86" fmla="*/ 10619897 w 12198495"/>
              <a:gd name="connsiteY86" fmla="*/ 408237 h 910624"/>
              <a:gd name="connsiteX87" fmla="*/ 10618402 w 12198495"/>
              <a:gd name="connsiteY87" fmla="*/ 416276 h 910624"/>
              <a:gd name="connsiteX88" fmla="*/ 10614850 w 12198495"/>
              <a:gd name="connsiteY88" fmla="*/ 491617 h 910624"/>
              <a:gd name="connsiteX89" fmla="*/ 10628684 w 12198495"/>
              <a:gd name="connsiteY89" fmla="*/ 528446 h 910624"/>
              <a:gd name="connsiteX90" fmla="*/ 10636349 w 12198495"/>
              <a:gd name="connsiteY90" fmla="*/ 543215 h 910624"/>
              <a:gd name="connsiteX91" fmla="*/ 10660466 w 12198495"/>
              <a:gd name="connsiteY91" fmla="*/ 592383 h 910624"/>
              <a:gd name="connsiteX92" fmla="*/ 10713372 w 12198495"/>
              <a:gd name="connsiteY92" fmla="*/ 648842 h 910624"/>
              <a:gd name="connsiteX93" fmla="*/ 10729824 w 12198495"/>
              <a:gd name="connsiteY93" fmla="*/ 672024 h 910624"/>
              <a:gd name="connsiteX94" fmla="*/ 10734685 w 12198495"/>
              <a:gd name="connsiteY94" fmla="*/ 678567 h 910624"/>
              <a:gd name="connsiteX95" fmla="*/ 10779366 w 12198495"/>
              <a:gd name="connsiteY95" fmla="*/ 690719 h 910624"/>
              <a:gd name="connsiteX96" fmla="*/ 10807409 w 12198495"/>
              <a:gd name="connsiteY96" fmla="*/ 669781 h 910624"/>
              <a:gd name="connsiteX97" fmla="*/ 10813204 w 12198495"/>
              <a:gd name="connsiteY97" fmla="*/ 655012 h 910624"/>
              <a:gd name="connsiteX98" fmla="*/ 10833956 w 12198495"/>
              <a:gd name="connsiteY98" fmla="*/ 531811 h 910624"/>
              <a:gd name="connsiteX99" fmla="*/ 10842742 w 12198495"/>
              <a:gd name="connsiteY99" fmla="*/ 502086 h 910624"/>
              <a:gd name="connsiteX100" fmla="*/ 10859754 w 12198495"/>
              <a:gd name="connsiteY100" fmla="*/ 474604 h 910624"/>
              <a:gd name="connsiteX101" fmla="*/ 10892658 w 12198495"/>
              <a:gd name="connsiteY101" fmla="*/ 368790 h 910624"/>
              <a:gd name="connsiteX102" fmla="*/ 10885180 w 12198495"/>
              <a:gd name="connsiteY102" fmla="*/ 362621 h 910624"/>
              <a:gd name="connsiteX103" fmla="*/ 10836199 w 12198495"/>
              <a:gd name="connsiteY103" fmla="*/ 374025 h 910624"/>
              <a:gd name="connsiteX104" fmla="*/ 10791518 w 12198495"/>
              <a:gd name="connsiteY104" fmla="*/ 379634 h 910624"/>
              <a:gd name="connsiteX105" fmla="*/ 10745154 w 12198495"/>
              <a:gd name="connsiteY105" fmla="*/ 377016 h 910624"/>
              <a:gd name="connsiteX106" fmla="*/ 10727020 w 12198495"/>
              <a:gd name="connsiteY106" fmla="*/ 374586 h 910624"/>
              <a:gd name="connsiteX107" fmla="*/ 10711503 w 12198495"/>
              <a:gd name="connsiteY107" fmla="*/ 371408 h 910624"/>
              <a:gd name="connsiteX108" fmla="*/ 10693369 w 12198495"/>
              <a:gd name="connsiteY108" fmla="*/ 367108 h 910624"/>
              <a:gd name="connsiteX109" fmla="*/ 10653735 w 12198495"/>
              <a:gd name="connsiteY109" fmla="*/ 352713 h 910624"/>
              <a:gd name="connsiteX110" fmla="*/ 10641210 w 12198495"/>
              <a:gd name="connsiteY110" fmla="*/ 347478 h 910624"/>
              <a:gd name="connsiteX111" fmla="*/ 10369758 w 12198495"/>
              <a:gd name="connsiteY111" fmla="*/ 338879 h 910624"/>
              <a:gd name="connsiteX112" fmla="*/ 10362654 w 12198495"/>
              <a:gd name="connsiteY112" fmla="*/ 357948 h 910624"/>
              <a:gd name="connsiteX113" fmla="*/ 10364898 w 12198495"/>
              <a:gd name="connsiteY113" fmla="*/ 358695 h 910624"/>
              <a:gd name="connsiteX114" fmla="*/ 10369758 w 12198495"/>
              <a:gd name="connsiteY114" fmla="*/ 338879 h 910624"/>
              <a:gd name="connsiteX115" fmla="*/ 11346424 w 12198495"/>
              <a:gd name="connsiteY115" fmla="*/ 288619 h 910624"/>
              <a:gd name="connsiteX116" fmla="*/ 11350474 w 12198495"/>
              <a:gd name="connsiteY116" fmla="*/ 306943 h 910624"/>
              <a:gd name="connsiteX117" fmla="*/ 11351060 w 12198495"/>
              <a:gd name="connsiteY117" fmla="*/ 322053 h 910624"/>
              <a:gd name="connsiteX118" fmla="*/ 11346424 w 12198495"/>
              <a:gd name="connsiteY118" fmla="*/ 288619 h 910624"/>
              <a:gd name="connsiteX119" fmla="*/ 11349751 w 12198495"/>
              <a:gd name="connsiteY119" fmla="*/ 159406 h 910624"/>
              <a:gd name="connsiteX120" fmla="*/ 11338160 w 12198495"/>
              <a:gd name="connsiteY120" fmla="*/ 178288 h 910624"/>
              <a:gd name="connsiteX121" fmla="*/ 11336104 w 12198495"/>
              <a:gd name="connsiteY121" fmla="*/ 214183 h 910624"/>
              <a:gd name="connsiteX122" fmla="*/ 11346424 w 12198495"/>
              <a:gd name="connsiteY122" fmla="*/ 288619 h 910624"/>
              <a:gd name="connsiteX123" fmla="*/ 11329934 w 12198495"/>
              <a:gd name="connsiteY123" fmla="*/ 213996 h 910624"/>
              <a:gd name="connsiteX124" fmla="*/ 11331617 w 12198495"/>
              <a:gd name="connsiteY124" fmla="*/ 176232 h 910624"/>
              <a:gd name="connsiteX125" fmla="*/ 11330682 w 12198495"/>
              <a:gd name="connsiteY125" fmla="*/ 166697 h 910624"/>
              <a:gd name="connsiteX126" fmla="*/ 11320587 w 12198495"/>
              <a:gd name="connsiteY126" fmla="*/ 169315 h 910624"/>
              <a:gd name="connsiteX127" fmla="*/ 11315166 w 12198495"/>
              <a:gd name="connsiteY127" fmla="*/ 172680 h 910624"/>
              <a:gd name="connsiteX128" fmla="*/ 11277776 w 12198495"/>
              <a:gd name="connsiteY128" fmla="*/ 204461 h 910624"/>
              <a:gd name="connsiteX129" fmla="*/ 11265436 w 12198495"/>
              <a:gd name="connsiteY129" fmla="*/ 217174 h 910624"/>
              <a:gd name="connsiteX130" fmla="*/ 11199630 w 12198495"/>
              <a:gd name="connsiteY130" fmla="*/ 287467 h 910624"/>
              <a:gd name="connsiteX131" fmla="*/ 11051004 w 12198495"/>
              <a:gd name="connsiteY131" fmla="*/ 311958 h 910624"/>
              <a:gd name="connsiteX132" fmla="*/ 11045770 w 12198495"/>
              <a:gd name="connsiteY132" fmla="*/ 310088 h 910624"/>
              <a:gd name="connsiteX133" fmla="*/ 11027636 w 12198495"/>
              <a:gd name="connsiteY133" fmla="*/ 345983 h 910624"/>
              <a:gd name="connsiteX134" fmla="*/ 11014175 w 12198495"/>
              <a:gd name="connsiteY134" fmla="*/ 376643 h 910624"/>
              <a:gd name="connsiteX135" fmla="*/ 11019036 w 12198495"/>
              <a:gd name="connsiteY135" fmla="*/ 430484 h 910624"/>
              <a:gd name="connsiteX136" fmla="*/ 11019036 w 12198495"/>
              <a:gd name="connsiteY136" fmla="*/ 430671 h 910624"/>
              <a:gd name="connsiteX137" fmla="*/ 11019784 w 12198495"/>
              <a:gd name="connsiteY137" fmla="*/ 435158 h 910624"/>
              <a:gd name="connsiteX138" fmla="*/ 11028197 w 12198495"/>
              <a:gd name="connsiteY138" fmla="*/ 513490 h 910624"/>
              <a:gd name="connsiteX139" fmla="*/ 11049322 w 12198495"/>
              <a:gd name="connsiteY139" fmla="*/ 556676 h 910624"/>
              <a:gd name="connsiteX140" fmla="*/ 11049883 w 12198495"/>
              <a:gd name="connsiteY140" fmla="*/ 566023 h 910624"/>
              <a:gd name="connsiteX141" fmla="*/ 11085590 w 12198495"/>
              <a:gd name="connsiteY141" fmla="*/ 679128 h 910624"/>
              <a:gd name="connsiteX142" fmla="*/ 11104472 w 12198495"/>
              <a:gd name="connsiteY142" fmla="*/ 689971 h 910624"/>
              <a:gd name="connsiteX143" fmla="*/ 11317035 w 12198495"/>
              <a:gd name="connsiteY143" fmla="*/ 699880 h 910624"/>
              <a:gd name="connsiteX144" fmla="*/ 11460986 w 12198495"/>
              <a:gd name="connsiteY144" fmla="*/ 711097 h 910624"/>
              <a:gd name="connsiteX145" fmla="*/ 11472764 w 12198495"/>
              <a:gd name="connsiteY145" fmla="*/ 703993 h 910624"/>
              <a:gd name="connsiteX146" fmla="*/ 11480056 w 12198495"/>
              <a:gd name="connsiteY146" fmla="*/ 653703 h 910624"/>
              <a:gd name="connsiteX147" fmla="*/ 11491272 w 12198495"/>
              <a:gd name="connsiteY147" fmla="*/ 594066 h 910624"/>
              <a:gd name="connsiteX148" fmla="*/ 11500620 w 12198495"/>
              <a:gd name="connsiteY148" fmla="*/ 565649 h 910624"/>
              <a:gd name="connsiteX149" fmla="*/ 11508659 w 12198495"/>
              <a:gd name="connsiteY149" fmla="*/ 503582 h 910624"/>
              <a:gd name="connsiteX150" fmla="*/ 11499124 w 12198495"/>
              <a:gd name="connsiteY150" fmla="*/ 492925 h 910624"/>
              <a:gd name="connsiteX151" fmla="*/ 11412193 w 12198495"/>
              <a:gd name="connsiteY151" fmla="*/ 457405 h 910624"/>
              <a:gd name="connsiteX152" fmla="*/ 11392189 w 12198495"/>
              <a:gd name="connsiteY152" fmla="*/ 434036 h 910624"/>
              <a:gd name="connsiteX153" fmla="*/ 11392002 w 12198495"/>
              <a:gd name="connsiteY153" fmla="*/ 434223 h 910624"/>
              <a:gd name="connsiteX154" fmla="*/ 11380785 w 12198495"/>
              <a:gd name="connsiteY154" fmla="*/ 413845 h 910624"/>
              <a:gd name="connsiteX155" fmla="*/ 11366950 w 12198495"/>
              <a:gd name="connsiteY155" fmla="*/ 381503 h 910624"/>
              <a:gd name="connsiteX156" fmla="*/ 11350474 w 12198495"/>
              <a:gd name="connsiteY156" fmla="*/ 306943 h 910624"/>
              <a:gd name="connsiteX157" fmla="*/ 11346947 w 12198495"/>
              <a:gd name="connsiteY157" fmla="*/ 216052 h 910624"/>
              <a:gd name="connsiteX158" fmla="*/ 11352369 w 12198495"/>
              <a:gd name="connsiteY158" fmla="*/ 178475 h 910624"/>
              <a:gd name="connsiteX159" fmla="*/ 11354986 w 12198495"/>
              <a:gd name="connsiteY159" fmla="*/ 164828 h 910624"/>
              <a:gd name="connsiteX160" fmla="*/ 11349751 w 12198495"/>
              <a:gd name="connsiteY160" fmla="*/ 159406 h 910624"/>
              <a:gd name="connsiteX161" fmla="*/ 10931520 w 12198495"/>
              <a:gd name="connsiteY161" fmla="*/ 265 h 910624"/>
              <a:gd name="connsiteX162" fmla="*/ 10940144 w 12198495"/>
              <a:gd name="connsiteY162" fmla="*/ 2929 h 910624"/>
              <a:gd name="connsiteX163" fmla="*/ 10943321 w 12198495"/>
              <a:gd name="connsiteY163" fmla="*/ 6668 h 910624"/>
              <a:gd name="connsiteX164" fmla="*/ 10943695 w 12198495"/>
              <a:gd name="connsiteY164" fmla="*/ 30224 h 910624"/>
              <a:gd name="connsiteX165" fmla="*/ 10937526 w 12198495"/>
              <a:gd name="connsiteY165" fmla="*/ 48731 h 910624"/>
              <a:gd name="connsiteX166" fmla="*/ 10936218 w 12198495"/>
              <a:gd name="connsiteY166" fmla="*/ 54901 h 910624"/>
              <a:gd name="connsiteX167" fmla="*/ 10930983 w 12198495"/>
              <a:gd name="connsiteY167" fmla="*/ 47797 h 910624"/>
              <a:gd name="connsiteX168" fmla="*/ 10930422 w 12198495"/>
              <a:gd name="connsiteY168" fmla="*/ 68175 h 910624"/>
              <a:gd name="connsiteX169" fmla="*/ 10937713 w 12198495"/>
              <a:gd name="connsiteY169" fmla="*/ 79765 h 910624"/>
              <a:gd name="connsiteX170" fmla="*/ 10973794 w 12198495"/>
              <a:gd name="connsiteY170" fmla="*/ 105751 h 910624"/>
              <a:gd name="connsiteX171" fmla="*/ 10977346 w 12198495"/>
              <a:gd name="connsiteY171" fmla="*/ 109864 h 910624"/>
              <a:gd name="connsiteX172" fmla="*/ 11013802 w 12198495"/>
              <a:gd name="connsiteY172" fmla="*/ 137159 h 910624"/>
              <a:gd name="connsiteX173" fmla="*/ 11039975 w 12198495"/>
              <a:gd name="connsiteY173" fmla="*/ 163145 h 910624"/>
              <a:gd name="connsiteX174" fmla="*/ 11087834 w 12198495"/>
              <a:gd name="connsiteY174" fmla="*/ 197731 h 910624"/>
              <a:gd name="connsiteX175" fmla="*/ 11181870 w 12198495"/>
              <a:gd name="connsiteY175" fmla="*/ 189131 h 910624"/>
              <a:gd name="connsiteX176" fmla="*/ 11210660 w 12198495"/>
              <a:gd name="connsiteY176" fmla="*/ 156041 h 910624"/>
              <a:gd name="connsiteX177" fmla="*/ 11217204 w 12198495"/>
              <a:gd name="connsiteY177" fmla="*/ 145011 h 910624"/>
              <a:gd name="connsiteX178" fmla="*/ 11235712 w 12198495"/>
              <a:gd name="connsiteY178" fmla="*/ 107621 h 910624"/>
              <a:gd name="connsiteX179" fmla="*/ 11240946 w 12198495"/>
              <a:gd name="connsiteY179" fmla="*/ 77335 h 910624"/>
              <a:gd name="connsiteX180" fmla="*/ 11252911 w 12198495"/>
              <a:gd name="connsiteY180" fmla="*/ 63875 h 910624"/>
              <a:gd name="connsiteX181" fmla="*/ 11248798 w 12198495"/>
              <a:gd name="connsiteY181" fmla="*/ 58827 h 910624"/>
              <a:gd name="connsiteX182" fmla="*/ 11254220 w 12198495"/>
              <a:gd name="connsiteY182" fmla="*/ 58453 h 910624"/>
              <a:gd name="connsiteX183" fmla="*/ 11256650 w 12198495"/>
              <a:gd name="connsiteY183" fmla="*/ 60136 h 910624"/>
              <a:gd name="connsiteX184" fmla="*/ 11279458 w 12198495"/>
              <a:gd name="connsiteY184" fmla="*/ 63501 h 910624"/>
              <a:gd name="connsiteX185" fmla="*/ 11317035 w 12198495"/>
              <a:gd name="connsiteY185" fmla="*/ 66305 h 910624"/>
              <a:gd name="connsiteX186" fmla="*/ 11329186 w 12198495"/>
              <a:gd name="connsiteY186" fmla="*/ 70605 h 910624"/>
              <a:gd name="connsiteX187" fmla="*/ 11336665 w 12198495"/>
              <a:gd name="connsiteY187" fmla="*/ 72848 h 910624"/>
              <a:gd name="connsiteX188" fmla="*/ 11374428 w 12198495"/>
              <a:gd name="connsiteY188" fmla="*/ 73222 h 910624"/>
              <a:gd name="connsiteX189" fmla="*/ 11397236 w 12198495"/>
              <a:gd name="connsiteY189" fmla="*/ 74157 h 910624"/>
              <a:gd name="connsiteX190" fmla="*/ 11411632 w 12198495"/>
              <a:gd name="connsiteY190" fmla="*/ 80887 h 910624"/>
              <a:gd name="connsiteX191" fmla="*/ 11431822 w 12198495"/>
              <a:gd name="connsiteY191" fmla="*/ 116595 h 910624"/>
              <a:gd name="connsiteX192" fmla="*/ 11428457 w 12198495"/>
              <a:gd name="connsiteY192" fmla="*/ 136037 h 910624"/>
              <a:gd name="connsiteX193" fmla="*/ 11425092 w 12198495"/>
              <a:gd name="connsiteY193" fmla="*/ 135103 h 910624"/>
              <a:gd name="connsiteX194" fmla="*/ 11421353 w 12198495"/>
              <a:gd name="connsiteY194" fmla="*/ 139029 h 910624"/>
              <a:gd name="connsiteX195" fmla="*/ 11401350 w 12198495"/>
              <a:gd name="connsiteY195" fmla="*/ 152489 h 910624"/>
              <a:gd name="connsiteX196" fmla="*/ 11380224 w 12198495"/>
              <a:gd name="connsiteY196" fmla="*/ 155293 h 910624"/>
              <a:gd name="connsiteX197" fmla="*/ 11358912 w 12198495"/>
              <a:gd name="connsiteY197" fmla="*/ 174549 h 910624"/>
              <a:gd name="connsiteX198" fmla="*/ 11358164 w 12198495"/>
              <a:gd name="connsiteY198" fmla="*/ 181840 h 910624"/>
              <a:gd name="connsiteX199" fmla="*/ 11352742 w 12198495"/>
              <a:gd name="connsiteY199" fmla="*/ 221100 h 910624"/>
              <a:gd name="connsiteX200" fmla="*/ 11351995 w 12198495"/>
              <a:gd name="connsiteY200" fmla="*/ 256620 h 910624"/>
              <a:gd name="connsiteX201" fmla="*/ 11363399 w 12198495"/>
              <a:gd name="connsiteY201" fmla="*/ 347104 h 910624"/>
              <a:gd name="connsiteX202" fmla="*/ 11399854 w 12198495"/>
              <a:gd name="connsiteY202" fmla="*/ 420389 h 910624"/>
              <a:gd name="connsiteX203" fmla="*/ 11514454 w 12198495"/>
              <a:gd name="connsiteY203" fmla="*/ 454975 h 910624"/>
              <a:gd name="connsiteX204" fmla="*/ 11525298 w 12198495"/>
              <a:gd name="connsiteY204" fmla="*/ 443758 h 910624"/>
              <a:gd name="connsiteX205" fmla="*/ 11537449 w 12198495"/>
              <a:gd name="connsiteY205" fmla="*/ 387299 h 910624"/>
              <a:gd name="connsiteX206" fmla="*/ 11538010 w 12198495"/>
              <a:gd name="connsiteY206" fmla="*/ 373464 h 910624"/>
              <a:gd name="connsiteX207" fmla="*/ 11532402 w 12198495"/>
              <a:gd name="connsiteY207" fmla="*/ 322614 h 910624"/>
              <a:gd name="connsiteX208" fmla="*/ 11533150 w 12198495"/>
              <a:gd name="connsiteY208" fmla="*/ 320184 h 910624"/>
              <a:gd name="connsiteX209" fmla="*/ 11534271 w 12198495"/>
              <a:gd name="connsiteY209" fmla="*/ 314949 h 910624"/>
              <a:gd name="connsiteX210" fmla="*/ 11551844 w 12198495"/>
              <a:gd name="connsiteY210" fmla="*/ 281298 h 910624"/>
              <a:gd name="connsiteX211" fmla="*/ 11568109 w 12198495"/>
              <a:gd name="connsiteY211" fmla="*/ 272137 h 910624"/>
              <a:gd name="connsiteX212" fmla="*/ 11574465 w 12198495"/>
              <a:gd name="connsiteY212" fmla="*/ 255873 h 910624"/>
              <a:gd name="connsiteX213" fmla="*/ 11576709 w 12198495"/>
              <a:gd name="connsiteY213" fmla="*/ 255312 h 910624"/>
              <a:gd name="connsiteX214" fmla="*/ 11578765 w 12198495"/>
              <a:gd name="connsiteY214" fmla="*/ 239608 h 910624"/>
              <a:gd name="connsiteX215" fmla="*/ 11575587 w 12198495"/>
              <a:gd name="connsiteY215" fmla="*/ 231756 h 910624"/>
              <a:gd name="connsiteX216" fmla="*/ 11567735 w 12198495"/>
              <a:gd name="connsiteY216" fmla="*/ 236430 h 910624"/>
              <a:gd name="connsiteX217" fmla="*/ 11562688 w 12198495"/>
              <a:gd name="connsiteY217" fmla="*/ 238486 h 910624"/>
              <a:gd name="connsiteX218" fmla="*/ 11563248 w 12198495"/>
              <a:gd name="connsiteY218" fmla="*/ 208948 h 910624"/>
              <a:gd name="connsiteX219" fmla="*/ 11576522 w 12198495"/>
              <a:gd name="connsiteY219" fmla="*/ 198666 h 910624"/>
              <a:gd name="connsiteX220" fmla="*/ 11578952 w 12198495"/>
              <a:gd name="connsiteY220" fmla="*/ 186140 h 910624"/>
              <a:gd name="connsiteX221" fmla="*/ 11571100 w 12198495"/>
              <a:gd name="connsiteY221" fmla="*/ 171184 h 910624"/>
              <a:gd name="connsiteX222" fmla="*/ 11574465 w 12198495"/>
              <a:gd name="connsiteY222" fmla="*/ 153050 h 910624"/>
              <a:gd name="connsiteX223" fmla="*/ 11578578 w 12198495"/>
              <a:gd name="connsiteY223" fmla="*/ 129868 h 910624"/>
              <a:gd name="connsiteX224" fmla="*/ 11575400 w 12198495"/>
              <a:gd name="connsiteY224" fmla="*/ 124073 h 910624"/>
              <a:gd name="connsiteX225" fmla="*/ 11572409 w 12198495"/>
              <a:gd name="connsiteY225" fmla="*/ 124073 h 910624"/>
              <a:gd name="connsiteX226" fmla="*/ 11572409 w 12198495"/>
              <a:gd name="connsiteY226" fmla="*/ 122390 h 910624"/>
              <a:gd name="connsiteX227" fmla="*/ 11582878 w 12198495"/>
              <a:gd name="connsiteY227" fmla="*/ 105004 h 910624"/>
              <a:gd name="connsiteX228" fmla="*/ 11595591 w 12198495"/>
              <a:gd name="connsiteY228" fmla="*/ 97339 h 910624"/>
              <a:gd name="connsiteX229" fmla="*/ 11666258 w 12198495"/>
              <a:gd name="connsiteY229" fmla="*/ 134916 h 910624"/>
              <a:gd name="connsiteX230" fmla="*/ 11667754 w 12198495"/>
              <a:gd name="connsiteY230" fmla="*/ 137159 h 910624"/>
              <a:gd name="connsiteX231" fmla="*/ 11668875 w 12198495"/>
              <a:gd name="connsiteY231" fmla="*/ 163893 h 910624"/>
              <a:gd name="connsiteX232" fmla="*/ 11675231 w 12198495"/>
              <a:gd name="connsiteY232" fmla="*/ 182588 h 910624"/>
              <a:gd name="connsiteX233" fmla="*/ 11694861 w 12198495"/>
              <a:gd name="connsiteY233" fmla="*/ 195114 h 910624"/>
              <a:gd name="connsiteX234" fmla="*/ 11716174 w 12198495"/>
              <a:gd name="connsiteY234" fmla="*/ 226334 h 910624"/>
              <a:gd name="connsiteX235" fmla="*/ 11733747 w 12198495"/>
              <a:gd name="connsiteY235" fmla="*/ 283167 h 910624"/>
              <a:gd name="connsiteX236" fmla="*/ 11737673 w 12198495"/>
              <a:gd name="connsiteY236" fmla="*/ 337383 h 910624"/>
              <a:gd name="connsiteX237" fmla="*/ 11735804 w 12198495"/>
              <a:gd name="connsiteY237" fmla="*/ 409172 h 910624"/>
              <a:gd name="connsiteX238" fmla="*/ 11742534 w 12198495"/>
              <a:gd name="connsiteY238" fmla="*/ 502273 h 910624"/>
              <a:gd name="connsiteX239" fmla="*/ 11749451 w 12198495"/>
              <a:gd name="connsiteY239" fmla="*/ 573875 h 910624"/>
              <a:gd name="connsiteX240" fmla="*/ 11743094 w 12198495"/>
              <a:gd name="connsiteY240" fmla="*/ 614069 h 910624"/>
              <a:gd name="connsiteX241" fmla="*/ 11740477 w 12198495"/>
              <a:gd name="connsiteY241" fmla="*/ 624539 h 910624"/>
              <a:gd name="connsiteX242" fmla="*/ 11732625 w 12198495"/>
              <a:gd name="connsiteY242" fmla="*/ 663798 h 910624"/>
              <a:gd name="connsiteX243" fmla="*/ 11729634 w 12198495"/>
              <a:gd name="connsiteY243" fmla="*/ 674080 h 910624"/>
              <a:gd name="connsiteX244" fmla="*/ 11712248 w 12198495"/>
              <a:gd name="connsiteY244" fmla="*/ 697823 h 910624"/>
              <a:gd name="connsiteX245" fmla="*/ 11700283 w 12198495"/>
              <a:gd name="connsiteY245" fmla="*/ 726240 h 910624"/>
              <a:gd name="connsiteX246" fmla="*/ 11704957 w 12198495"/>
              <a:gd name="connsiteY246" fmla="*/ 730353 h 910624"/>
              <a:gd name="connsiteX247" fmla="*/ 11717330 w 12198495"/>
              <a:gd name="connsiteY247" fmla="*/ 732929 h 910624"/>
              <a:gd name="connsiteX248" fmla="*/ 12192000 w 12198495"/>
              <a:gd name="connsiteY248" fmla="*/ 732929 h 910624"/>
              <a:gd name="connsiteX249" fmla="*/ 12198481 w 12198495"/>
              <a:gd name="connsiteY249" fmla="*/ 910624 h 910624"/>
              <a:gd name="connsiteX250" fmla="*/ 0 w 12198495"/>
              <a:gd name="connsiteY250" fmla="*/ 908775 h 910624"/>
              <a:gd name="connsiteX251" fmla="*/ 0 w 12198495"/>
              <a:gd name="connsiteY251" fmla="*/ 732929 h 910624"/>
              <a:gd name="connsiteX252" fmla="*/ 10184483 w 12198495"/>
              <a:gd name="connsiteY252" fmla="*/ 732929 h 910624"/>
              <a:gd name="connsiteX253" fmla="*/ 10336481 w 12198495"/>
              <a:gd name="connsiteY253" fmla="*/ 714462 h 910624"/>
              <a:gd name="connsiteX254" fmla="*/ 10349568 w 12198495"/>
              <a:gd name="connsiteY254" fmla="*/ 713901 h 910624"/>
              <a:gd name="connsiteX255" fmla="*/ 10356111 w 12198495"/>
              <a:gd name="connsiteY255" fmla="*/ 709414 h 910624"/>
              <a:gd name="connsiteX256" fmla="*/ 10354615 w 12198495"/>
              <a:gd name="connsiteY256" fmla="*/ 679128 h 910624"/>
              <a:gd name="connsiteX257" fmla="*/ 10358167 w 12198495"/>
              <a:gd name="connsiteY257" fmla="*/ 520594 h 910624"/>
              <a:gd name="connsiteX258" fmla="*/ 10372188 w 12198495"/>
              <a:gd name="connsiteY258" fmla="*/ 482269 h 910624"/>
              <a:gd name="connsiteX259" fmla="*/ 10396679 w 12198495"/>
              <a:gd name="connsiteY259" fmla="*/ 451984 h 910624"/>
              <a:gd name="connsiteX260" fmla="*/ 10447903 w 12198495"/>
              <a:gd name="connsiteY260" fmla="*/ 334765 h 910624"/>
              <a:gd name="connsiteX261" fmla="*/ 10448464 w 12198495"/>
              <a:gd name="connsiteY261" fmla="*/ 261107 h 910624"/>
              <a:gd name="connsiteX262" fmla="*/ 10446408 w 12198495"/>
              <a:gd name="connsiteY262" fmla="*/ 225774 h 910624"/>
              <a:gd name="connsiteX263" fmla="*/ 10448464 w 12198495"/>
              <a:gd name="connsiteY263" fmla="*/ 215678 h 910624"/>
              <a:gd name="connsiteX264" fmla="*/ 10453512 w 12198495"/>
              <a:gd name="connsiteY264" fmla="*/ 201096 h 910624"/>
              <a:gd name="connsiteX265" fmla="*/ 10442856 w 12198495"/>
              <a:gd name="connsiteY265" fmla="*/ 229139 h 910624"/>
              <a:gd name="connsiteX266" fmla="*/ 10417991 w 12198495"/>
              <a:gd name="connsiteY266" fmla="*/ 307471 h 910624"/>
              <a:gd name="connsiteX267" fmla="*/ 10413318 w 12198495"/>
              <a:gd name="connsiteY267" fmla="*/ 312331 h 910624"/>
              <a:gd name="connsiteX268" fmla="*/ 10410513 w 12198495"/>
              <a:gd name="connsiteY268" fmla="*/ 310649 h 910624"/>
              <a:gd name="connsiteX269" fmla="*/ 10388266 w 12198495"/>
              <a:gd name="connsiteY269" fmla="*/ 406929 h 910624"/>
              <a:gd name="connsiteX270" fmla="*/ 10366767 w 12198495"/>
              <a:gd name="connsiteY270" fmla="*/ 418706 h 910624"/>
              <a:gd name="connsiteX271" fmla="*/ 10364337 w 12198495"/>
              <a:gd name="connsiteY271" fmla="*/ 417398 h 910624"/>
              <a:gd name="connsiteX272" fmla="*/ 10363963 w 12198495"/>
              <a:gd name="connsiteY272" fmla="*/ 416650 h 910624"/>
              <a:gd name="connsiteX273" fmla="*/ 10365458 w 12198495"/>
              <a:gd name="connsiteY273" fmla="*/ 415528 h 910624"/>
              <a:gd name="connsiteX274" fmla="*/ 10368263 w 12198495"/>
              <a:gd name="connsiteY274" fmla="*/ 397768 h 910624"/>
              <a:gd name="connsiteX275" fmla="*/ 10360784 w 12198495"/>
              <a:gd name="connsiteY275" fmla="*/ 413472 h 910624"/>
              <a:gd name="connsiteX276" fmla="*/ 10362841 w 12198495"/>
              <a:gd name="connsiteY276" fmla="*/ 393468 h 910624"/>
              <a:gd name="connsiteX277" fmla="*/ 10356298 w 12198495"/>
              <a:gd name="connsiteY277" fmla="*/ 413659 h 910624"/>
              <a:gd name="connsiteX278" fmla="*/ 10355737 w 12198495"/>
              <a:gd name="connsiteY278" fmla="*/ 411041 h 910624"/>
              <a:gd name="connsiteX279" fmla="*/ 10356671 w 12198495"/>
              <a:gd name="connsiteY279" fmla="*/ 393468 h 910624"/>
              <a:gd name="connsiteX280" fmla="*/ 10355176 w 12198495"/>
              <a:gd name="connsiteY280" fmla="*/ 360004 h 910624"/>
              <a:gd name="connsiteX281" fmla="*/ 10369010 w 12198495"/>
              <a:gd name="connsiteY281" fmla="*/ 311023 h 910624"/>
              <a:gd name="connsiteX282" fmla="*/ 10397053 w 12198495"/>
              <a:gd name="connsiteY282" fmla="*/ 275129 h 910624"/>
              <a:gd name="connsiteX283" fmla="*/ 10414252 w 12198495"/>
              <a:gd name="connsiteY283" fmla="*/ 237925 h 910624"/>
              <a:gd name="connsiteX284" fmla="*/ 10429582 w 12198495"/>
              <a:gd name="connsiteY284" fmla="*/ 193244 h 910624"/>
              <a:gd name="connsiteX285" fmla="*/ 10435751 w 12198495"/>
              <a:gd name="connsiteY285" fmla="*/ 178849 h 910624"/>
              <a:gd name="connsiteX286" fmla="*/ 10450521 w 12198495"/>
              <a:gd name="connsiteY286" fmla="*/ 160902 h 910624"/>
              <a:gd name="connsiteX287" fmla="*/ 10481368 w 12198495"/>
              <a:gd name="connsiteY287" fmla="*/ 133233 h 910624"/>
              <a:gd name="connsiteX288" fmla="*/ 10489406 w 12198495"/>
              <a:gd name="connsiteY288" fmla="*/ 118277 h 910624"/>
              <a:gd name="connsiteX289" fmla="*/ 10506232 w 12198495"/>
              <a:gd name="connsiteY289" fmla="*/ 95282 h 910624"/>
              <a:gd name="connsiteX290" fmla="*/ 10529227 w 12198495"/>
              <a:gd name="connsiteY290" fmla="*/ 93039 h 910624"/>
              <a:gd name="connsiteX291" fmla="*/ 10577460 w 12198495"/>
              <a:gd name="connsiteY291" fmla="*/ 80139 h 910624"/>
              <a:gd name="connsiteX292" fmla="*/ 10582321 w 12198495"/>
              <a:gd name="connsiteY292" fmla="*/ 68361 h 910624"/>
              <a:gd name="connsiteX293" fmla="*/ 10581947 w 12198495"/>
              <a:gd name="connsiteY293" fmla="*/ 62005 h 910624"/>
              <a:gd name="connsiteX294" fmla="*/ 10581572 w 12198495"/>
              <a:gd name="connsiteY294" fmla="*/ 47984 h 910624"/>
              <a:gd name="connsiteX295" fmla="*/ 10576899 w 12198495"/>
              <a:gd name="connsiteY295" fmla="*/ 34336 h 910624"/>
              <a:gd name="connsiteX296" fmla="*/ 10572599 w 12198495"/>
              <a:gd name="connsiteY296" fmla="*/ 17137 h 910624"/>
              <a:gd name="connsiteX297" fmla="*/ 10579329 w 12198495"/>
              <a:gd name="connsiteY297" fmla="*/ 1246 h 910624"/>
              <a:gd name="connsiteX298" fmla="*/ 10594846 w 12198495"/>
              <a:gd name="connsiteY298" fmla="*/ 6107 h 910624"/>
              <a:gd name="connsiteX299" fmla="*/ 10632984 w 12198495"/>
              <a:gd name="connsiteY299" fmla="*/ 23867 h 910624"/>
              <a:gd name="connsiteX300" fmla="*/ 10701595 w 12198495"/>
              <a:gd name="connsiteY300" fmla="*/ 30971 h 910624"/>
              <a:gd name="connsiteX301" fmla="*/ 10770392 w 12198495"/>
              <a:gd name="connsiteY301" fmla="*/ 33215 h 910624"/>
              <a:gd name="connsiteX302" fmla="*/ 10898080 w 12198495"/>
              <a:gd name="connsiteY302" fmla="*/ 20689 h 910624"/>
              <a:gd name="connsiteX303" fmla="*/ 10923878 w 12198495"/>
              <a:gd name="connsiteY303" fmla="*/ 5172 h 910624"/>
              <a:gd name="connsiteX304" fmla="*/ 10931520 w 12198495"/>
              <a:gd name="connsiteY304" fmla="*/ 265 h 91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12198495" h="910624">
                <a:moveTo>
                  <a:pt x="11634616" y="695510"/>
                </a:moveTo>
                <a:cubicBezTo>
                  <a:pt x="11632139" y="695346"/>
                  <a:pt x="11629896" y="696047"/>
                  <a:pt x="11628681" y="699880"/>
                </a:cubicBezTo>
                <a:cubicBezTo>
                  <a:pt x="11626064" y="708293"/>
                  <a:pt x="11623634" y="717640"/>
                  <a:pt x="11627185" y="725492"/>
                </a:cubicBezTo>
                <a:cubicBezTo>
                  <a:pt x="11629616" y="730913"/>
                  <a:pt x="11638402" y="728857"/>
                  <a:pt x="11644384" y="729979"/>
                </a:cubicBezTo>
                <a:cubicBezTo>
                  <a:pt x="11646815" y="730539"/>
                  <a:pt x="11649432" y="730539"/>
                  <a:pt x="11651863" y="730913"/>
                </a:cubicBezTo>
                <a:cubicBezTo>
                  <a:pt x="11663267" y="732409"/>
                  <a:pt x="11664014" y="731848"/>
                  <a:pt x="11663080" y="719883"/>
                </a:cubicBezTo>
                <a:cubicBezTo>
                  <a:pt x="11662893" y="718388"/>
                  <a:pt x="11662706" y="716705"/>
                  <a:pt x="11662519" y="715209"/>
                </a:cubicBezTo>
                <a:cubicBezTo>
                  <a:pt x="11659154" y="695954"/>
                  <a:pt x="11663267" y="698197"/>
                  <a:pt x="11641954" y="696328"/>
                </a:cubicBezTo>
                <a:cubicBezTo>
                  <a:pt x="11639804" y="696702"/>
                  <a:pt x="11637093" y="695673"/>
                  <a:pt x="11634616" y="695510"/>
                </a:cubicBezTo>
                <a:close/>
                <a:moveTo>
                  <a:pt x="11559135" y="473903"/>
                </a:moveTo>
                <a:cubicBezTo>
                  <a:pt x="11557873" y="474511"/>
                  <a:pt x="11556611" y="475539"/>
                  <a:pt x="11555396" y="476100"/>
                </a:cubicBezTo>
                <a:cubicBezTo>
                  <a:pt x="11551096" y="477970"/>
                  <a:pt x="11547170" y="480961"/>
                  <a:pt x="11542684" y="481895"/>
                </a:cubicBezTo>
                <a:cubicBezTo>
                  <a:pt x="11529784" y="484513"/>
                  <a:pt x="11526606" y="494047"/>
                  <a:pt x="11525110" y="505078"/>
                </a:cubicBezTo>
                <a:cubicBezTo>
                  <a:pt x="11524736" y="508443"/>
                  <a:pt x="11524363" y="511994"/>
                  <a:pt x="11524736" y="515360"/>
                </a:cubicBezTo>
                <a:cubicBezTo>
                  <a:pt x="11526045" y="529194"/>
                  <a:pt x="11523428" y="542654"/>
                  <a:pt x="11519876" y="555928"/>
                </a:cubicBezTo>
                <a:cubicBezTo>
                  <a:pt x="11515576" y="572005"/>
                  <a:pt x="11511276" y="587896"/>
                  <a:pt x="11506976" y="603787"/>
                </a:cubicBezTo>
                <a:cubicBezTo>
                  <a:pt x="11504920" y="612013"/>
                  <a:pt x="11501742" y="620426"/>
                  <a:pt x="11503611" y="628652"/>
                </a:cubicBezTo>
                <a:cubicBezTo>
                  <a:pt x="11507537" y="645664"/>
                  <a:pt x="11503611" y="661368"/>
                  <a:pt x="11498190" y="677072"/>
                </a:cubicBezTo>
                <a:cubicBezTo>
                  <a:pt x="11495386" y="684924"/>
                  <a:pt x="11494076" y="693336"/>
                  <a:pt x="11491646" y="701375"/>
                </a:cubicBezTo>
                <a:cubicBezTo>
                  <a:pt x="11488842" y="709788"/>
                  <a:pt x="11490525" y="713527"/>
                  <a:pt x="11500246" y="714275"/>
                </a:cubicBezTo>
                <a:cubicBezTo>
                  <a:pt x="11526606" y="716518"/>
                  <a:pt x="11552779" y="719696"/>
                  <a:pt x="11579139" y="722314"/>
                </a:cubicBezTo>
                <a:cubicBezTo>
                  <a:pt x="11601199" y="724557"/>
                  <a:pt x="11601012" y="724370"/>
                  <a:pt x="11601573" y="701188"/>
                </a:cubicBezTo>
                <a:cubicBezTo>
                  <a:pt x="11601760" y="693336"/>
                  <a:pt x="11599330" y="688476"/>
                  <a:pt x="11592039" y="685298"/>
                </a:cubicBezTo>
                <a:cubicBezTo>
                  <a:pt x="11576896" y="678567"/>
                  <a:pt x="11570540" y="667163"/>
                  <a:pt x="11574652" y="650525"/>
                </a:cubicBezTo>
                <a:cubicBezTo>
                  <a:pt x="11575213" y="648468"/>
                  <a:pt x="11575026" y="646225"/>
                  <a:pt x="11575400" y="643234"/>
                </a:cubicBezTo>
                <a:cubicBezTo>
                  <a:pt x="11574278" y="640990"/>
                  <a:pt x="11578204" y="635756"/>
                  <a:pt x="11572035" y="635008"/>
                </a:cubicBezTo>
                <a:cubicBezTo>
                  <a:pt x="11567174" y="634447"/>
                  <a:pt x="11561566" y="634073"/>
                  <a:pt x="11560257" y="640990"/>
                </a:cubicBezTo>
                <a:cubicBezTo>
                  <a:pt x="11558948" y="647347"/>
                  <a:pt x="11555396" y="645477"/>
                  <a:pt x="11552218" y="643047"/>
                </a:cubicBezTo>
                <a:cubicBezTo>
                  <a:pt x="11548292" y="640055"/>
                  <a:pt x="11546610" y="635756"/>
                  <a:pt x="11546797" y="630708"/>
                </a:cubicBezTo>
                <a:cubicBezTo>
                  <a:pt x="11547170" y="621921"/>
                  <a:pt x="11546984" y="613135"/>
                  <a:pt x="11548105" y="604535"/>
                </a:cubicBezTo>
                <a:cubicBezTo>
                  <a:pt x="11552966" y="563780"/>
                  <a:pt x="11558200" y="523025"/>
                  <a:pt x="11563248" y="482269"/>
                </a:cubicBezTo>
                <a:cubicBezTo>
                  <a:pt x="11563622" y="479465"/>
                  <a:pt x="11564931" y="476100"/>
                  <a:pt x="11562874" y="474230"/>
                </a:cubicBezTo>
                <a:cubicBezTo>
                  <a:pt x="11561659" y="473109"/>
                  <a:pt x="11560397" y="473296"/>
                  <a:pt x="11559135" y="473903"/>
                </a:cubicBezTo>
                <a:close/>
                <a:moveTo>
                  <a:pt x="11566614" y="432915"/>
                </a:moveTo>
                <a:cubicBezTo>
                  <a:pt x="11549788" y="443384"/>
                  <a:pt x="11530345" y="452170"/>
                  <a:pt x="11534832" y="477783"/>
                </a:cubicBezTo>
                <a:cubicBezTo>
                  <a:pt x="11561192" y="472361"/>
                  <a:pt x="11572222" y="456657"/>
                  <a:pt x="11566614" y="432915"/>
                </a:cubicBezTo>
                <a:close/>
                <a:moveTo>
                  <a:pt x="11397236" y="427493"/>
                </a:moveTo>
                <a:cubicBezTo>
                  <a:pt x="11402097" y="437214"/>
                  <a:pt x="11408454" y="445066"/>
                  <a:pt x="11415558" y="452544"/>
                </a:cubicBezTo>
                <a:cubicBezTo>
                  <a:pt x="11439300" y="477222"/>
                  <a:pt x="11467904" y="490121"/>
                  <a:pt x="11502676" y="486756"/>
                </a:cubicBezTo>
                <a:cubicBezTo>
                  <a:pt x="11506790" y="486383"/>
                  <a:pt x="11511276" y="486756"/>
                  <a:pt x="11513333" y="482269"/>
                </a:cubicBezTo>
                <a:cubicBezTo>
                  <a:pt x="11516324" y="475539"/>
                  <a:pt x="11518941" y="468622"/>
                  <a:pt x="11520063" y="459835"/>
                </a:cubicBezTo>
                <a:cubicBezTo>
                  <a:pt x="11471456" y="476287"/>
                  <a:pt x="11431448" y="463014"/>
                  <a:pt x="11397236" y="427493"/>
                </a:cubicBezTo>
                <a:close/>
                <a:moveTo>
                  <a:pt x="10946687" y="423941"/>
                </a:moveTo>
                <a:cubicBezTo>
                  <a:pt x="10944069" y="423754"/>
                  <a:pt x="10943508" y="426558"/>
                  <a:pt x="10942386" y="428241"/>
                </a:cubicBezTo>
                <a:cubicBezTo>
                  <a:pt x="10927430" y="452358"/>
                  <a:pt x="10912661" y="476474"/>
                  <a:pt x="10897893" y="500778"/>
                </a:cubicBezTo>
                <a:cubicBezTo>
                  <a:pt x="10892284" y="509938"/>
                  <a:pt x="10888919" y="520034"/>
                  <a:pt x="10888732" y="530876"/>
                </a:cubicBezTo>
                <a:cubicBezTo>
                  <a:pt x="10888545" y="543963"/>
                  <a:pt x="10884245" y="554806"/>
                  <a:pt x="10876394" y="565275"/>
                </a:cubicBezTo>
                <a:cubicBezTo>
                  <a:pt x="10855268" y="592944"/>
                  <a:pt x="10844612" y="624913"/>
                  <a:pt x="10840686" y="659311"/>
                </a:cubicBezTo>
                <a:cubicBezTo>
                  <a:pt x="10842742" y="666042"/>
                  <a:pt x="10839938" y="672772"/>
                  <a:pt x="10840312" y="679689"/>
                </a:cubicBezTo>
                <a:cubicBezTo>
                  <a:pt x="10840499" y="685298"/>
                  <a:pt x="10842555" y="687541"/>
                  <a:pt x="10848164" y="687167"/>
                </a:cubicBezTo>
                <a:cubicBezTo>
                  <a:pt x="10854333" y="686606"/>
                  <a:pt x="10860690" y="686793"/>
                  <a:pt x="10866859" y="686606"/>
                </a:cubicBezTo>
                <a:cubicBezTo>
                  <a:pt x="10914531" y="685672"/>
                  <a:pt x="10962016" y="685484"/>
                  <a:pt x="11009689" y="686606"/>
                </a:cubicBezTo>
                <a:cubicBezTo>
                  <a:pt x="11022775" y="686980"/>
                  <a:pt x="11035862" y="686606"/>
                  <a:pt x="11048948" y="686980"/>
                </a:cubicBezTo>
                <a:cubicBezTo>
                  <a:pt x="11052874" y="686980"/>
                  <a:pt x="11054557" y="684924"/>
                  <a:pt x="11054931" y="681559"/>
                </a:cubicBezTo>
                <a:cubicBezTo>
                  <a:pt x="11044274" y="642486"/>
                  <a:pt x="11025954" y="607339"/>
                  <a:pt x="10998846" y="577240"/>
                </a:cubicBezTo>
                <a:cubicBezTo>
                  <a:pt x="10990433" y="568080"/>
                  <a:pt x="10984824" y="557984"/>
                  <a:pt x="10985572" y="545459"/>
                </a:cubicBezTo>
                <a:cubicBezTo>
                  <a:pt x="10986133" y="534615"/>
                  <a:pt x="10984077" y="524333"/>
                  <a:pt x="10981272" y="514051"/>
                </a:cubicBezTo>
                <a:cubicBezTo>
                  <a:pt x="10973420" y="484700"/>
                  <a:pt x="10962203" y="456844"/>
                  <a:pt x="10950238" y="428989"/>
                </a:cubicBezTo>
                <a:cubicBezTo>
                  <a:pt x="10949491" y="427119"/>
                  <a:pt x="10949117" y="424315"/>
                  <a:pt x="10946687" y="423941"/>
                </a:cubicBezTo>
                <a:close/>
                <a:moveTo>
                  <a:pt x="11552779" y="389729"/>
                </a:moveTo>
                <a:cubicBezTo>
                  <a:pt x="11549414" y="389168"/>
                  <a:pt x="11549227" y="391411"/>
                  <a:pt x="11548853" y="393468"/>
                </a:cubicBezTo>
                <a:cubicBezTo>
                  <a:pt x="11546236" y="407863"/>
                  <a:pt x="11543806" y="422259"/>
                  <a:pt x="11541375" y="436654"/>
                </a:cubicBezTo>
                <a:cubicBezTo>
                  <a:pt x="11541001" y="438523"/>
                  <a:pt x="11540254" y="441327"/>
                  <a:pt x="11544180" y="440579"/>
                </a:cubicBezTo>
                <a:cubicBezTo>
                  <a:pt x="11554462" y="438710"/>
                  <a:pt x="11569604" y="421137"/>
                  <a:pt x="11569604" y="410854"/>
                </a:cubicBezTo>
                <a:cubicBezTo>
                  <a:pt x="11569604" y="401507"/>
                  <a:pt x="11561566" y="391599"/>
                  <a:pt x="11552779" y="389729"/>
                </a:cubicBezTo>
                <a:close/>
                <a:moveTo>
                  <a:pt x="10553296" y="389238"/>
                </a:moveTo>
                <a:cubicBezTo>
                  <a:pt x="10551707" y="388701"/>
                  <a:pt x="10549604" y="389729"/>
                  <a:pt x="10546613" y="392159"/>
                </a:cubicBezTo>
                <a:cubicBezTo>
                  <a:pt x="10529601" y="405807"/>
                  <a:pt x="10511840" y="418706"/>
                  <a:pt x="10495015" y="432540"/>
                </a:cubicBezTo>
                <a:cubicBezTo>
                  <a:pt x="10466224" y="456283"/>
                  <a:pt x="10439678" y="482083"/>
                  <a:pt x="10419487" y="513677"/>
                </a:cubicBezTo>
                <a:cubicBezTo>
                  <a:pt x="10412757" y="524520"/>
                  <a:pt x="10407709" y="535737"/>
                  <a:pt x="10408831" y="548824"/>
                </a:cubicBezTo>
                <a:cubicBezTo>
                  <a:pt x="10409204" y="554058"/>
                  <a:pt x="10408270" y="559480"/>
                  <a:pt x="10406027" y="564341"/>
                </a:cubicBezTo>
                <a:cubicBezTo>
                  <a:pt x="10392566" y="594066"/>
                  <a:pt x="10391818" y="625286"/>
                  <a:pt x="10395183" y="656881"/>
                </a:cubicBezTo>
                <a:cubicBezTo>
                  <a:pt x="10396679" y="671837"/>
                  <a:pt x="10400792" y="686606"/>
                  <a:pt x="10400605" y="701375"/>
                </a:cubicBezTo>
                <a:cubicBezTo>
                  <a:pt x="10400605" y="711470"/>
                  <a:pt x="10403970" y="711470"/>
                  <a:pt x="10411448" y="710910"/>
                </a:cubicBezTo>
                <a:lnTo>
                  <a:pt x="10487911" y="705488"/>
                </a:lnTo>
                <a:cubicBezTo>
                  <a:pt x="10552408" y="700254"/>
                  <a:pt x="10617093" y="696328"/>
                  <a:pt x="10681778" y="693336"/>
                </a:cubicBezTo>
                <a:cubicBezTo>
                  <a:pt x="10690191" y="692963"/>
                  <a:pt x="10694864" y="689598"/>
                  <a:pt x="10697669" y="681933"/>
                </a:cubicBezTo>
                <a:cubicBezTo>
                  <a:pt x="10683835" y="679315"/>
                  <a:pt x="10683461" y="679128"/>
                  <a:pt x="10679348" y="672585"/>
                </a:cubicBezTo>
                <a:cubicBezTo>
                  <a:pt x="10652614" y="629586"/>
                  <a:pt x="10622702" y="588831"/>
                  <a:pt x="10589238" y="551067"/>
                </a:cubicBezTo>
                <a:cubicBezTo>
                  <a:pt x="10570730" y="530129"/>
                  <a:pt x="10561195" y="508629"/>
                  <a:pt x="10563812" y="480213"/>
                </a:cubicBezTo>
                <a:cubicBezTo>
                  <a:pt x="10566430" y="451984"/>
                  <a:pt x="10563252" y="423567"/>
                  <a:pt x="10556895" y="395711"/>
                </a:cubicBezTo>
                <a:cubicBezTo>
                  <a:pt x="10555961" y="391879"/>
                  <a:pt x="10554886" y="389776"/>
                  <a:pt x="10553296" y="389238"/>
                </a:cubicBezTo>
                <a:close/>
                <a:moveTo>
                  <a:pt x="10641210" y="347478"/>
                </a:moveTo>
                <a:cubicBezTo>
                  <a:pt x="10635788" y="344487"/>
                  <a:pt x="10634293" y="346356"/>
                  <a:pt x="10632984" y="351404"/>
                </a:cubicBezTo>
                <a:cubicBezTo>
                  <a:pt x="10631302" y="357948"/>
                  <a:pt x="10630741" y="364678"/>
                  <a:pt x="10627562" y="370847"/>
                </a:cubicBezTo>
                <a:cubicBezTo>
                  <a:pt x="10626441" y="375521"/>
                  <a:pt x="10625319" y="380008"/>
                  <a:pt x="10624197" y="384494"/>
                </a:cubicBezTo>
                <a:cubicBezTo>
                  <a:pt x="10624197" y="392720"/>
                  <a:pt x="10622328" y="400572"/>
                  <a:pt x="10619897" y="408237"/>
                </a:cubicBezTo>
                <a:cubicBezTo>
                  <a:pt x="10619337" y="410854"/>
                  <a:pt x="10618962" y="413659"/>
                  <a:pt x="10618402" y="416276"/>
                </a:cubicBezTo>
                <a:cubicBezTo>
                  <a:pt x="10613915" y="441140"/>
                  <a:pt x="10613167" y="466379"/>
                  <a:pt x="10614850" y="491617"/>
                </a:cubicBezTo>
                <a:cubicBezTo>
                  <a:pt x="10615785" y="505078"/>
                  <a:pt x="10618776" y="517977"/>
                  <a:pt x="10628684" y="528446"/>
                </a:cubicBezTo>
                <a:cubicBezTo>
                  <a:pt x="10632423" y="532559"/>
                  <a:pt x="10635040" y="537607"/>
                  <a:pt x="10636349" y="543215"/>
                </a:cubicBezTo>
                <a:cubicBezTo>
                  <a:pt x="10640649" y="561349"/>
                  <a:pt x="10649809" y="577240"/>
                  <a:pt x="10660466" y="592383"/>
                </a:cubicBezTo>
                <a:cubicBezTo>
                  <a:pt x="10675422" y="613509"/>
                  <a:pt x="10694117" y="631643"/>
                  <a:pt x="10713372" y="648842"/>
                </a:cubicBezTo>
                <a:cubicBezTo>
                  <a:pt x="10720664" y="655199"/>
                  <a:pt x="10727394" y="662116"/>
                  <a:pt x="10729824" y="672024"/>
                </a:cubicBezTo>
                <a:cubicBezTo>
                  <a:pt x="10730385" y="674828"/>
                  <a:pt x="10732068" y="677072"/>
                  <a:pt x="10734685" y="678567"/>
                </a:cubicBezTo>
                <a:cubicBezTo>
                  <a:pt x="10748706" y="685858"/>
                  <a:pt x="10762166" y="691654"/>
                  <a:pt x="10779366" y="690719"/>
                </a:cubicBezTo>
                <a:cubicBezTo>
                  <a:pt x="10795257" y="689784"/>
                  <a:pt x="10804043" y="685110"/>
                  <a:pt x="10807409" y="669781"/>
                </a:cubicBezTo>
                <a:cubicBezTo>
                  <a:pt x="10808530" y="664733"/>
                  <a:pt x="10811334" y="659872"/>
                  <a:pt x="10813204" y="655012"/>
                </a:cubicBezTo>
                <a:cubicBezTo>
                  <a:pt x="10828721" y="615378"/>
                  <a:pt x="10837507" y="574810"/>
                  <a:pt x="10833956" y="531811"/>
                </a:cubicBezTo>
                <a:cubicBezTo>
                  <a:pt x="10833020" y="521155"/>
                  <a:pt x="10835825" y="510873"/>
                  <a:pt x="10842742" y="502086"/>
                </a:cubicBezTo>
                <a:cubicBezTo>
                  <a:pt x="10851529" y="494795"/>
                  <a:pt x="10855642" y="484513"/>
                  <a:pt x="10859754" y="474604"/>
                </a:cubicBezTo>
                <a:cubicBezTo>
                  <a:pt x="10873963" y="440393"/>
                  <a:pt x="10883684" y="404685"/>
                  <a:pt x="10892658" y="368790"/>
                </a:cubicBezTo>
                <a:cubicBezTo>
                  <a:pt x="10894527" y="360752"/>
                  <a:pt x="10891536" y="360565"/>
                  <a:pt x="10885180" y="362621"/>
                </a:cubicBezTo>
                <a:cubicBezTo>
                  <a:pt x="10869102" y="367856"/>
                  <a:pt x="10852837" y="371595"/>
                  <a:pt x="10836199" y="374025"/>
                </a:cubicBezTo>
                <a:cubicBezTo>
                  <a:pt x="10821243" y="376269"/>
                  <a:pt x="10806287" y="380008"/>
                  <a:pt x="10791518" y="379634"/>
                </a:cubicBezTo>
                <a:cubicBezTo>
                  <a:pt x="10776188" y="379260"/>
                  <a:pt x="10760484" y="378699"/>
                  <a:pt x="10745154" y="377016"/>
                </a:cubicBezTo>
                <a:cubicBezTo>
                  <a:pt x="10738798" y="378512"/>
                  <a:pt x="10733002" y="376455"/>
                  <a:pt x="10727020" y="374586"/>
                </a:cubicBezTo>
                <a:cubicBezTo>
                  <a:pt x="10721786" y="373651"/>
                  <a:pt x="10716738" y="372530"/>
                  <a:pt x="10711503" y="371408"/>
                </a:cubicBezTo>
                <a:cubicBezTo>
                  <a:pt x="10704960" y="371969"/>
                  <a:pt x="10699164" y="369912"/>
                  <a:pt x="10693369" y="367108"/>
                </a:cubicBezTo>
                <a:cubicBezTo>
                  <a:pt x="10680469" y="361313"/>
                  <a:pt x="10666074" y="360004"/>
                  <a:pt x="10653735" y="352713"/>
                </a:cubicBezTo>
                <a:cubicBezTo>
                  <a:pt x="10648875" y="352713"/>
                  <a:pt x="10645136" y="349722"/>
                  <a:pt x="10641210" y="347478"/>
                </a:cubicBezTo>
                <a:close/>
                <a:moveTo>
                  <a:pt x="10369758" y="338879"/>
                </a:moveTo>
                <a:cubicBezTo>
                  <a:pt x="10365271" y="344674"/>
                  <a:pt x="10362280" y="350844"/>
                  <a:pt x="10362654" y="357948"/>
                </a:cubicBezTo>
                <a:cubicBezTo>
                  <a:pt x="10363402" y="358321"/>
                  <a:pt x="10364150" y="358508"/>
                  <a:pt x="10364898" y="358695"/>
                </a:cubicBezTo>
                <a:cubicBezTo>
                  <a:pt x="10366580" y="352152"/>
                  <a:pt x="10368075" y="345609"/>
                  <a:pt x="10369758" y="338879"/>
                </a:cubicBezTo>
                <a:close/>
                <a:moveTo>
                  <a:pt x="11346424" y="288619"/>
                </a:moveTo>
                <a:lnTo>
                  <a:pt x="11350474" y="306943"/>
                </a:lnTo>
                <a:cubicBezTo>
                  <a:pt x="11350669" y="311980"/>
                  <a:pt x="11350865" y="317016"/>
                  <a:pt x="11351060" y="322053"/>
                </a:cubicBezTo>
                <a:lnTo>
                  <a:pt x="11346424" y="288619"/>
                </a:lnTo>
                <a:close/>
                <a:moveTo>
                  <a:pt x="11349751" y="159406"/>
                </a:moveTo>
                <a:cubicBezTo>
                  <a:pt x="11340030" y="160528"/>
                  <a:pt x="11338160" y="163332"/>
                  <a:pt x="11338160" y="178288"/>
                </a:cubicBezTo>
                <a:cubicBezTo>
                  <a:pt x="11336291" y="190253"/>
                  <a:pt x="11335543" y="202218"/>
                  <a:pt x="11336104" y="214183"/>
                </a:cubicBezTo>
                <a:lnTo>
                  <a:pt x="11346424" y="288619"/>
                </a:lnTo>
                <a:lnTo>
                  <a:pt x="11329934" y="213996"/>
                </a:lnTo>
                <a:cubicBezTo>
                  <a:pt x="11330495" y="201283"/>
                  <a:pt x="11331056" y="188757"/>
                  <a:pt x="11331617" y="176232"/>
                </a:cubicBezTo>
                <a:cubicBezTo>
                  <a:pt x="11331804" y="172866"/>
                  <a:pt x="11333673" y="168754"/>
                  <a:pt x="11330682" y="166697"/>
                </a:cubicBezTo>
                <a:cubicBezTo>
                  <a:pt x="11327130" y="164454"/>
                  <a:pt x="11323765" y="167819"/>
                  <a:pt x="11320587" y="169315"/>
                </a:cubicBezTo>
                <a:cubicBezTo>
                  <a:pt x="11318718" y="170249"/>
                  <a:pt x="11317035" y="171558"/>
                  <a:pt x="11315166" y="172680"/>
                </a:cubicBezTo>
                <a:cubicBezTo>
                  <a:pt x="11301144" y="181279"/>
                  <a:pt x="11288806" y="192122"/>
                  <a:pt x="11277776" y="204461"/>
                </a:cubicBezTo>
                <a:cubicBezTo>
                  <a:pt x="11273662" y="208761"/>
                  <a:pt x="11269549" y="212874"/>
                  <a:pt x="11265436" y="217174"/>
                </a:cubicBezTo>
                <a:cubicBezTo>
                  <a:pt x="11243563" y="240730"/>
                  <a:pt x="11222438" y="265033"/>
                  <a:pt x="11199630" y="287467"/>
                </a:cubicBezTo>
                <a:cubicBezTo>
                  <a:pt x="11156632" y="329531"/>
                  <a:pt x="11105220" y="337383"/>
                  <a:pt x="11051004" y="311958"/>
                </a:cubicBezTo>
                <a:cubicBezTo>
                  <a:pt x="11049696" y="311397"/>
                  <a:pt x="11048200" y="311023"/>
                  <a:pt x="11045770" y="310088"/>
                </a:cubicBezTo>
                <a:cubicBezTo>
                  <a:pt x="11046518" y="325979"/>
                  <a:pt x="11037918" y="336635"/>
                  <a:pt x="11027636" y="345983"/>
                </a:cubicBezTo>
                <a:cubicBezTo>
                  <a:pt x="11018662" y="354209"/>
                  <a:pt x="11014175" y="364678"/>
                  <a:pt x="11014175" y="376643"/>
                </a:cubicBezTo>
                <a:cubicBezTo>
                  <a:pt x="11014362" y="394777"/>
                  <a:pt x="11016232" y="412724"/>
                  <a:pt x="11019036" y="430484"/>
                </a:cubicBezTo>
                <a:lnTo>
                  <a:pt x="11019036" y="430671"/>
                </a:lnTo>
                <a:cubicBezTo>
                  <a:pt x="11018849" y="432167"/>
                  <a:pt x="11019036" y="433662"/>
                  <a:pt x="11019784" y="435158"/>
                </a:cubicBezTo>
                <a:cubicBezTo>
                  <a:pt x="11020719" y="461518"/>
                  <a:pt x="11024644" y="487504"/>
                  <a:pt x="11028197" y="513490"/>
                </a:cubicBezTo>
                <a:cubicBezTo>
                  <a:pt x="11030628" y="530129"/>
                  <a:pt x="11042031" y="542468"/>
                  <a:pt x="11049322" y="556676"/>
                </a:cubicBezTo>
                <a:cubicBezTo>
                  <a:pt x="11049509" y="559854"/>
                  <a:pt x="11049883" y="562845"/>
                  <a:pt x="11049883" y="566023"/>
                </a:cubicBezTo>
                <a:cubicBezTo>
                  <a:pt x="11049509" y="607713"/>
                  <a:pt x="11063718" y="644543"/>
                  <a:pt x="11085590" y="679128"/>
                </a:cubicBezTo>
                <a:cubicBezTo>
                  <a:pt x="11090077" y="686232"/>
                  <a:pt x="11095499" y="689784"/>
                  <a:pt x="11104472" y="689971"/>
                </a:cubicBezTo>
                <a:cubicBezTo>
                  <a:pt x="11175327" y="692028"/>
                  <a:pt x="11246181" y="694645"/>
                  <a:pt x="11317035" y="699880"/>
                </a:cubicBezTo>
                <a:cubicBezTo>
                  <a:pt x="11365081" y="703245"/>
                  <a:pt x="11413127" y="706049"/>
                  <a:pt x="11460986" y="711097"/>
                </a:cubicBezTo>
                <a:cubicBezTo>
                  <a:pt x="11466782" y="711844"/>
                  <a:pt x="11471269" y="710723"/>
                  <a:pt x="11472764" y="703993"/>
                </a:cubicBezTo>
                <a:cubicBezTo>
                  <a:pt x="11476690" y="687354"/>
                  <a:pt x="11481177" y="670715"/>
                  <a:pt x="11480056" y="653703"/>
                </a:cubicBezTo>
                <a:cubicBezTo>
                  <a:pt x="11479120" y="632764"/>
                  <a:pt x="11483047" y="613135"/>
                  <a:pt x="11491272" y="594066"/>
                </a:cubicBezTo>
                <a:cubicBezTo>
                  <a:pt x="11495572" y="584905"/>
                  <a:pt x="11498376" y="575371"/>
                  <a:pt x="11500620" y="565649"/>
                </a:cubicBezTo>
                <a:cubicBezTo>
                  <a:pt x="11505481" y="545272"/>
                  <a:pt x="11506042" y="524333"/>
                  <a:pt x="11508659" y="503582"/>
                </a:cubicBezTo>
                <a:cubicBezTo>
                  <a:pt x="11510154" y="492552"/>
                  <a:pt x="11510154" y="492178"/>
                  <a:pt x="11499124" y="492925"/>
                </a:cubicBezTo>
                <a:cubicBezTo>
                  <a:pt x="11464352" y="495169"/>
                  <a:pt x="11435935" y="481895"/>
                  <a:pt x="11412193" y="457405"/>
                </a:cubicBezTo>
                <a:cubicBezTo>
                  <a:pt x="11405088" y="449927"/>
                  <a:pt x="11398919" y="441888"/>
                  <a:pt x="11392189" y="434036"/>
                </a:cubicBezTo>
                <a:cubicBezTo>
                  <a:pt x="11392002" y="434036"/>
                  <a:pt x="11392002" y="434223"/>
                  <a:pt x="11392002" y="434223"/>
                </a:cubicBezTo>
                <a:cubicBezTo>
                  <a:pt x="11387702" y="427680"/>
                  <a:pt x="11383216" y="421324"/>
                  <a:pt x="11380785" y="413845"/>
                </a:cubicBezTo>
                <a:cubicBezTo>
                  <a:pt x="11376298" y="403189"/>
                  <a:pt x="11372186" y="391973"/>
                  <a:pt x="11366950" y="381503"/>
                </a:cubicBezTo>
                <a:lnTo>
                  <a:pt x="11350474" y="306943"/>
                </a:lnTo>
                <a:lnTo>
                  <a:pt x="11346947" y="216052"/>
                </a:lnTo>
                <a:cubicBezTo>
                  <a:pt x="11348816" y="203526"/>
                  <a:pt x="11350499" y="191001"/>
                  <a:pt x="11352369" y="178475"/>
                </a:cubicBezTo>
                <a:cubicBezTo>
                  <a:pt x="11353303" y="173801"/>
                  <a:pt x="11354051" y="169315"/>
                  <a:pt x="11354986" y="164828"/>
                </a:cubicBezTo>
                <a:cubicBezTo>
                  <a:pt x="11356108" y="160154"/>
                  <a:pt x="11354425" y="158845"/>
                  <a:pt x="11349751" y="159406"/>
                </a:cubicBezTo>
                <a:close/>
                <a:moveTo>
                  <a:pt x="10931520" y="265"/>
                </a:moveTo>
                <a:cubicBezTo>
                  <a:pt x="10934208" y="-249"/>
                  <a:pt x="10937059" y="499"/>
                  <a:pt x="10940144" y="2929"/>
                </a:cubicBezTo>
                <a:cubicBezTo>
                  <a:pt x="10941265" y="4237"/>
                  <a:pt x="10942386" y="5359"/>
                  <a:pt x="10943321" y="6668"/>
                </a:cubicBezTo>
                <a:cubicBezTo>
                  <a:pt x="10949304" y="14520"/>
                  <a:pt x="10947621" y="22371"/>
                  <a:pt x="10943695" y="30224"/>
                </a:cubicBezTo>
                <a:cubicBezTo>
                  <a:pt x="10939208" y="35645"/>
                  <a:pt x="10935844" y="41254"/>
                  <a:pt x="10937526" y="48731"/>
                </a:cubicBezTo>
                <a:cubicBezTo>
                  <a:pt x="10937900" y="50975"/>
                  <a:pt x="10936965" y="52845"/>
                  <a:pt x="10936218" y="54901"/>
                </a:cubicBezTo>
                <a:cubicBezTo>
                  <a:pt x="10934160" y="53405"/>
                  <a:pt x="10932291" y="51349"/>
                  <a:pt x="10930983" y="47797"/>
                </a:cubicBezTo>
                <a:cubicBezTo>
                  <a:pt x="10931730" y="54527"/>
                  <a:pt x="10932104" y="61444"/>
                  <a:pt x="10930422" y="68175"/>
                </a:cubicBezTo>
                <a:cubicBezTo>
                  <a:pt x="10928926" y="74531"/>
                  <a:pt x="10929674" y="78270"/>
                  <a:pt x="10937713" y="79765"/>
                </a:cubicBezTo>
                <a:cubicBezTo>
                  <a:pt x="10953417" y="82570"/>
                  <a:pt x="10967064" y="89674"/>
                  <a:pt x="10973794" y="105751"/>
                </a:cubicBezTo>
                <a:cubicBezTo>
                  <a:pt x="10974542" y="107247"/>
                  <a:pt x="10975851" y="109116"/>
                  <a:pt x="10977346" y="109864"/>
                </a:cubicBezTo>
                <a:cubicBezTo>
                  <a:pt x="10991180" y="116781"/>
                  <a:pt x="11002024" y="127625"/>
                  <a:pt x="11013802" y="137159"/>
                </a:cubicBezTo>
                <a:cubicBezTo>
                  <a:pt x="11021840" y="146320"/>
                  <a:pt x="11030440" y="155293"/>
                  <a:pt x="11039975" y="163145"/>
                </a:cubicBezTo>
                <a:cubicBezTo>
                  <a:pt x="11053435" y="178101"/>
                  <a:pt x="11069326" y="190066"/>
                  <a:pt x="11087834" y="197731"/>
                </a:cubicBezTo>
                <a:cubicBezTo>
                  <a:pt x="11120363" y="211005"/>
                  <a:pt x="11152145" y="209135"/>
                  <a:pt x="11181870" y="189131"/>
                </a:cubicBezTo>
                <a:cubicBezTo>
                  <a:pt x="11193648" y="179971"/>
                  <a:pt x="11203930" y="169501"/>
                  <a:pt x="11210660" y="156041"/>
                </a:cubicBezTo>
                <a:cubicBezTo>
                  <a:pt x="11212717" y="152489"/>
                  <a:pt x="11215334" y="148937"/>
                  <a:pt x="11217204" y="145011"/>
                </a:cubicBezTo>
                <a:cubicBezTo>
                  <a:pt x="11223560" y="132485"/>
                  <a:pt x="11227672" y="119025"/>
                  <a:pt x="11235712" y="107621"/>
                </a:cubicBezTo>
                <a:cubicBezTo>
                  <a:pt x="11242442" y="98086"/>
                  <a:pt x="11245807" y="89487"/>
                  <a:pt x="11240946" y="77335"/>
                </a:cubicBezTo>
                <a:cubicBezTo>
                  <a:pt x="11236085" y="64996"/>
                  <a:pt x="11240198" y="61631"/>
                  <a:pt x="11252911" y="63875"/>
                </a:cubicBezTo>
                <a:cubicBezTo>
                  <a:pt x="11251789" y="61818"/>
                  <a:pt x="11250481" y="60136"/>
                  <a:pt x="11248798" y="58827"/>
                </a:cubicBezTo>
                <a:cubicBezTo>
                  <a:pt x="11250481" y="58640"/>
                  <a:pt x="11252350" y="58640"/>
                  <a:pt x="11254220" y="58453"/>
                </a:cubicBezTo>
                <a:cubicBezTo>
                  <a:pt x="11255154" y="58827"/>
                  <a:pt x="11255902" y="59388"/>
                  <a:pt x="11256650" y="60136"/>
                </a:cubicBezTo>
                <a:cubicBezTo>
                  <a:pt x="11263754" y="64996"/>
                  <a:pt x="11270858" y="64809"/>
                  <a:pt x="11279458" y="63501"/>
                </a:cubicBezTo>
                <a:cubicBezTo>
                  <a:pt x="11291796" y="61631"/>
                  <a:pt x="11304883" y="59949"/>
                  <a:pt x="11317035" y="66305"/>
                </a:cubicBezTo>
                <a:cubicBezTo>
                  <a:pt x="11320961" y="68361"/>
                  <a:pt x="11325448" y="68548"/>
                  <a:pt x="11329186" y="70605"/>
                </a:cubicBezTo>
                <a:cubicBezTo>
                  <a:pt x="11331430" y="72100"/>
                  <a:pt x="11333486" y="73970"/>
                  <a:pt x="11336665" y="72848"/>
                </a:cubicBezTo>
                <a:cubicBezTo>
                  <a:pt x="11349377" y="68548"/>
                  <a:pt x="11361903" y="71726"/>
                  <a:pt x="11374428" y="73222"/>
                </a:cubicBezTo>
                <a:cubicBezTo>
                  <a:pt x="11382094" y="74157"/>
                  <a:pt x="11389759" y="74718"/>
                  <a:pt x="11397236" y="74157"/>
                </a:cubicBezTo>
                <a:cubicBezTo>
                  <a:pt x="11403780" y="73596"/>
                  <a:pt x="11408454" y="76026"/>
                  <a:pt x="11411632" y="80887"/>
                </a:cubicBezTo>
                <a:cubicBezTo>
                  <a:pt x="11419296" y="92291"/>
                  <a:pt x="11427336" y="103508"/>
                  <a:pt x="11431822" y="116595"/>
                </a:cubicBezTo>
                <a:cubicBezTo>
                  <a:pt x="11434252" y="123699"/>
                  <a:pt x="11434626" y="130616"/>
                  <a:pt x="11428457" y="136037"/>
                </a:cubicBezTo>
                <a:cubicBezTo>
                  <a:pt x="11427336" y="135850"/>
                  <a:pt x="11426214" y="135476"/>
                  <a:pt x="11425092" y="135103"/>
                </a:cubicBezTo>
                <a:cubicBezTo>
                  <a:pt x="11423783" y="136411"/>
                  <a:pt x="11421727" y="137533"/>
                  <a:pt x="11421353" y="139029"/>
                </a:cubicBezTo>
                <a:cubicBezTo>
                  <a:pt x="11418549" y="149498"/>
                  <a:pt x="11410510" y="151554"/>
                  <a:pt x="11401350" y="152489"/>
                </a:cubicBezTo>
                <a:cubicBezTo>
                  <a:pt x="11394432" y="153237"/>
                  <a:pt x="11387328" y="154359"/>
                  <a:pt x="11380224" y="155293"/>
                </a:cubicBezTo>
                <a:cubicBezTo>
                  <a:pt x="11362090" y="156602"/>
                  <a:pt x="11362090" y="156602"/>
                  <a:pt x="11358912" y="174549"/>
                </a:cubicBezTo>
                <a:cubicBezTo>
                  <a:pt x="11358351" y="176980"/>
                  <a:pt x="11358351" y="179410"/>
                  <a:pt x="11358164" y="181840"/>
                </a:cubicBezTo>
                <a:cubicBezTo>
                  <a:pt x="11354799" y="194553"/>
                  <a:pt x="11353864" y="207826"/>
                  <a:pt x="11352742" y="221100"/>
                </a:cubicBezTo>
                <a:cubicBezTo>
                  <a:pt x="11352556" y="233065"/>
                  <a:pt x="11351995" y="244843"/>
                  <a:pt x="11351995" y="256620"/>
                </a:cubicBezTo>
                <a:cubicBezTo>
                  <a:pt x="11351995" y="287280"/>
                  <a:pt x="11354986" y="317566"/>
                  <a:pt x="11363399" y="347104"/>
                </a:cubicBezTo>
                <a:cubicBezTo>
                  <a:pt x="11367512" y="375708"/>
                  <a:pt x="11381533" y="399264"/>
                  <a:pt x="11399854" y="420389"/>
                </a:cubicBezTo>
                <a:cubicBezTo>
                  <a:pt x="11429766" y="454601"/>
                  <a:pt x="11469212" y="470492"/>
                  <a:pt x="11514454" y="454975"/>
                </a:cubicBezTo>
                <a:cubicBezTo>
                  <a:pt x="11520250" y="453105"/>
                  <a:pt x="11523802" y="450114"/>
                  <a:pt x="11525298" y="443758"/>
                </a:cubicBezTo>
                <a:cubicBezTo>
                  <a:pt x="11529971" y="425063"/>
                  <a:pt x="11534271" y="406368"/>
                  <a:pt x="11537449" y="387299"/>
                </a:cubicBezTo>
                <a:cubicBezTo>
                  <a:pt x="11538197" y="382625"/>
                  <a:pt x="11540254" y="377764"/>
                  <a:pt x="11538010" y="373464"/>
                </a:cubicBezTo>
                <a:cubicBezTo>
                  <a:pt x="11529036" y="357200"/>
                  <a:pt x="11529784" y="340000"/>
                  <a:pt x="11532402" y="322614"/>
                </a:cubicBezTo>
                <a:lnTo>
                  <a:pt x="11533150" y="320184"/>
                </a:lnTo>
                <a:cubicBezTo>
                  <a:pt x="11533524" y="318501"/>
                  <a:pt x="11533897" y="316631"/>
                  <a:pt x="11534271" y="314949"/>
                </a:cubicBezTo>
                <a:cubicBezTo>
                  <a:pt x="11536328" y="301862"/>
                  <a:pt x="11542684" y="290832"/>
                  <a:pt x="11551844" y="281298"/>
                </a:cubicBezTo>
                <a:cubicBezTo>
                  <a:pt x="11555958" y="276063"/>
                  <a:pt x="11562126" y="274381"/>
                  <a:pt x="11568109" y="272137"/>
                </a:cubicBezTo>
                <a:cubicBezTo>
                  <a:pt x="11574091" y="267837"/>
                  <a:pt x="11575026" y="262042"/>
                  <a:pt x="11574465" y="255873"/>
                </a:cubicBezTo>
                <a:cubicBezTo>
                  <a:pt x="11575213" y="256246"/>
                  <a:pt x="11575961" y="256060"/>
                  <a:pt x="11576709" y="255312"/>
                </a:cubicBezTo>
                <a:cubicBezTo>
                  <a:pt x="11577457" y="250077"/>
                  <a:pt x="11578391" y="244843"/>
                  <a:pt x="11578765" y="239608"/>
                </a:cubicBezTo>
                <a:cubicBezTo>
                  <a:pt x="11578952" y="236617"/>
                  <a:pt x="11579513" y="232878"/>
                  <a:pt x="11575587" y="231756"/>
                </a:cubicBezTo>
                <a:cubicBezTo>
                  <a:pt x="11571848" y="230634"/>
                  <a:pt x="11569044" y="232878"/>
                  <a:pt x="11567735" y="236430"/>
                </a:cubicBezTo>
                <a:cubicBezTo>
                  <a:pt x="11566800" y="239047"/>
                  <a:pt x="11565679" y="241664"/>
                  <a:pt x="11562688" y="238486"/>
                </a:cubicBezTo>
                <a:cubicBezTo>
                  <a:pt x="11554088" y="229513"/>
                  <a:pt x="11552218" y="216052"/>
                  <a:pt x="11563248" y="208948"/>
                </a:cubicBezTo>
                <a:cubicBezTo>
                  <a:pt x="11567922" y="205770"/>
                  <a:pt x="11572409" y="202405"/>
                  <a:pt x="11576522" y="198666"/>
                </a:cubicBezTo>
                <a:cubicBezTo>
                  <a:pt x="11580448" y="195301"/>
                  <a:pt x="11582130" y="190814"/>
                  <a:pt x="11578952" y="186140"/>
                </a:cubicBezTo>
                <a:cubicBezTo>
                  <a:pt x="11575587" y="181279"/>
                  <a:pt x="11574091" y="174362"/>
                  <a:pt x="11571100" y="171184"/>
                </a:cubicBezTo>
                <a:cubicBezTo>
                  <a:pt x="11562688" y="162024"/>
                  <a:pt x="11569231" y="157911"/>
                  <a:pt x="11574465" y="153050"/>
                </a:cubicBezTo>
                <a:cubicBezTo>
                  <a:pt x="11581943" y="146320"/>
                  <a:pt x="11583439" y="138841"/>
                  <a:pt x="11578578" y="129868"/>
                </a:cubicBezTo>
                <a:cubicBezTo>
                  <a:pt x="11577457" y="127811"/>
                  <a:pt x="11576522" y="125942"/>
                  <a:pt x="11575400" y="124073"/>
                </a:cubicBezTo>
                <a:lnTo>
                  <a:pt x="11572409" y="124073"/>
                </a:lnTo>
                <a:lnTo>
                  <a:pt x="11572409" y="122390"/>
                </a:lnTo>
                <a:cubicBezTo>
                  <a:pt x="11575026" y="116034"/>
                  <a:pt x="11579139" y="110612"/>
                  <a:pt x="11582878" y="105004"/>
                </a:cubicBezTo>
                <a:cubicBezTo>
                  <a:pt x="11585682" y="100704"/>
                  <a:pt x="11590356" y="97900"/>
                  <a:pt x="11595591" y="97339"/>
                </a:cubicBezTo>
                <a:cubicBezTo>
                  <a:pt x="11623260" y="94347"/>
                  <a:pt x="11652984" y="110051"/>
                  <a:pt x="11666258" y="134916"/>
                </a:cubicBezTo>
                <a:cubicBezTo>
                  <a:pt x="11666632" y="135664"/>
                  <a:pt x="11667193" y="136411"/>
                  <a:pt x="11667754" y="137159"/>
                </a:cubicBezTo>
                <a:cubicBezTo>
                  <a:pt x="11673175" y="145946"/>
                  <a:pt x="11672801" y="154919"/>
                  <a:pt x="11668875" y="163893"/>
                </a:cubicBezTo>
                <a:cubicBezTo>
                  <a:pt x="11664575" y="173801"/>
                  <a:pt x="11665510" y="176980"/>
                  <a:pt x="11675231" y="182588"/>
                </a:cubicBezTo>
                <a:cubicBezTo>
                  <a:pt x="11681962" y="186514"/>
                  <a:pt x="11688879" y="189879"/>
                  <a:pt x="11694861" y="195114"/>
                </a:cubicBezTo>
                <a:cubicBezTo>
                  <a:pt x="11704583" y="203714"/>
                  <a:pt x="11711500" y="214183"/>
                  <a:pt x="11716174" y="226334"/>
                </a:cubicBezTo>
                <a:cubicBezTo>
                  <a:pt x="11723091" y="245029"/>
                  <a:pt x="11731878" y="262977"/>
                  <a:pt x="11733747" y="283167"/>
                </a:cubicBezTo>
                <a:cubicBezTo>
                  <a:pt x="11741038" y="300741"/>
                  <a:pt x="11740477" y="319436"/>
                  <a:pt x="11737673" y="337383"/>
                </a:cubicBezTo>
                <a:cubicBezTo>
                  <a:pt x="11734121" y="361500"/>
                  <a:pt x="11734682" y="385242"/>
                  <a:pt x="11735804" y="409172"/>
                </a:cubicBezTo>
                <a:cubicBezTo>
                  <a:pt x="11737299" y="440205"/>
                  <a:pt x="11739356" y="471239"/>
                  <a:pt x="11742534" y="502273"/>
                </a:cubicBezTo>
                <a:cubicBezTo>
                  <a:pt x="11744964" y="526203"/>
                  <a:pt x="11747208" y="549945"/>
                  <a:pt x="11749451" y="573875"/>
                </a:cubicBezTo>
                <a:cubicBezTo>
                  <a:pt x="11750572" y="587896"/>
                  <a:pt x="11751134" y="601544"/>
                  <a:pt x="11743094" y="614069"/>
                </a:cubicBezTo>
                <a:cubicBezTo>
                  <a:pt x="11740851" y="617248"/>
                  <a:pt x="11740290" y="620613"/>
                  <a:pt x="11740477" y="624539"/>
                </a:cubicBezTo>
                <a:cubicBezTo>
                  <a:pt x="11741412" y="638373"/>
                  <a:pt x="11741225" y="652020"/>
                  <a:pt x="11732625" y="663798"/>
                </a:cubicBezTo>
                <a:cubicBezTo>
                  <a:pt x="11730756" y="666229"/>
                  <a:pt x="11729447" y="670903"/>
                  <a:pt x="11729634" y="674080"/>
                </a:cubicBezTo>
                <a:cubicBezTo>
                  <a:pt x="11730382" y="686980"/>
                  <a:pt x="11723278" y="693710"/>
                  <a:pt x="11712248" y="697823"/>
                </a:cubicBezTo>
                <a:cubicBezTo>
                  <a:pt x="11701404" y="701936"/>
                  <a:pt x="11695983" y="715397"/>
                  <a:pt x="11700283" y="726240"/>
                </a:cubicBezTo>
                <a:cubicBezTo>
                  <a:pt x="11701031" y="728483"/>
                  <a:pt x="11702900" y="729605"/>
                  <a:pt x="11704957" y="730353"/>
                </a:cubicBezTo>
                <a:lnTo>
                  <a:pt x="11717330" y="732929"/>
                </a:lnTo>
                <a:lnTo>
                  <a:pt x="12192000" y="732929"/>
                </a:lnTo>
                <a:cubicBezTo>
                  <a:pt x="12191620" y="792161"/>
                  <a:pt x="12198861" y="851392"/>
                  <a:pt x="12198481" y="910624"/>
                </a:cubicBezTo>
                <a:lnTo>
                  <a:pt x="0" y="908775"/>
                </a:lnTo>
                <a:lnTo>
                  <a:pt x="0" y="732929"/>
                </a:lnTo>
                <a:lnTo>
                  <a:pt x="10184483" y="732929"/>
                </a:lnTo>
                <a:lnTo>
                  <a:pt x="10336481" y="714462"/>
                </a:lnTo>
                <a:cubicBezTo>
                  <a:pt x="10340781" y="713901"/>
                  <a:pt x="10345268" y="714462"/>
                  <a:pt x="10349568" y="713901"/>
                </a:cubicBezTo>
                <a:cubicBezTo>
                  <a:pt x="10352372" y="713714"/>
                  <a:pt x="10355924" y="713901"/>
                  <a:pt x="10356111" y="709414"/>
                </a:cubicBezTo>
                <a:cubicBezTo>
                  <a:pt x="10351437" y="699506"/>
                  <a:pt x="10353494" y="689224"/>
                  <a:pt x="10354615" y="679128"/>
                </a:cubicBezTo>
                <a:cubicBezTo>
                  <a:pt x="10360410" y="626408"/>
                  <a:pt x="10358167" y="573501"/>
                  <a:pt x="10358167" y="520594"/>
                </a:cubicBezTo>
                <a:cubicBezTo>
                  <a:pt x="10358167" y="506573"/>
                  <a:pt x="10363028" y="492925"/>
                  <a:pt x="10372188" y="482269"/>
                </a:cubicBezTo>
                <a:cubicBezTo>
                  <a:pt x="10380788" y="472548"/>
                  <a:pt x="10388079" y="461705"/>
                  <a:pt x="10396679" y="451984"/>
                </a:cubicBezTo>
                <a:cubicBezTo>
                  <a:pt x="10422478" y="416837"/>
                  <a:pt x="10442294" y="378886"/>
                  <a:pt x="10447903" y="334765"/>
                </a:cubicBezTo>
                <a:cubicBezTo>
                  <a:pt x="10450894" y="310275"/>
                  <a:pt x="10450894" y="285598"/>
                  <a:pt x="10448464" y="261107"/>
                </a:cubicBezTo>
                <a:cubicBezTo>
                  <a:pt x="10447342" y="249329"/>
                  <a:pt x="10446968" y="238486"/>
                  <a:pt x="10446408" y="225774"/>
                </a:cubicBezTo>
                <a:cubicBezTo>
                  <a:pt x="10446221" y="222409"/>
                  <a:pt x="10448090" y="216613"/>
                  <a:pt x="10448464" y="215678"/>
                </a:cubicBezTo>
                <a:cubicBezTo>
                  <a:pt x="10449960" y="211191"/>
                  <a:pt x="10451081" y="209322"/>
                  <a:pt x="10453512" y="201096"/>
                </a:cubicBezTo>
                <a:cubicBezTo>
                  <a:pt x="10452390" y="203340"/>
                  <a:pt x="10444351" y="223343"/>
                  <a:pt x="10442856" y="229139"/>
                </a:cubicBezTo>
                <a:cubicBezTo>
                  <a:pt x="10435938" y="255685"/>
                  <a:pt x="10423226" y="280363"/>
                  <a:pt x="10417991" y="307471"/>
                </a:cubicBezTo>
                <a:cubicBezTo>
                  <a:pt x="10417618" y="310088"/>
                  <a:pt x="10416495" y="312519"/>
                  <a:pt x="10413318" y="312331"/>
                </a:cubicBezTo>
                <a:cubicBezTo>
                  <a:pt x="10411635" y="312331"/>
                  <a:pt x="10410887" y="311584"/>
                  <a:pt x="10410513" y="310649"/>
                </a:cubicBezTo>
                <a:cubicBezTo>
                  <a:pt x="10410326" y="344300"/>
                  <a:pt x="10410887" y="378138"/>
                  <a:pt x="10388266" y="406929"/>
                </a:cubicBezTo>
                <a:cubicBezTo>
                  <a:pt x="10382284" y="413098"/>
                  <a:pt x="10376862" y="420015"/>
                  <a:pt x="10366767" y="418706"/>
                </a:cubicBezTo>
                <a:cubicBezTo>
                  <a:pt x="10365832" y="418519"/>
                  <a:pt x="10365084" y="418145"/>
                  <a:pt x="10364337" y="417398"/>
                </a:cubicBezTo>
                <a:cubicBezTo>
                  <a:pt x="10364150" y="417024"/>
                  <a:pt x="10363963" y="416837"/>
                  <a:pt x="10363963" y="416650"/>
                </a:cubicBezTo>
                <a:cubicBezTo>
                  <a:pt x="10364337" y="416276"/>
                  <a:pt x="10364898" y="415902"/>
                  <a:pt x="10365458" y="415528"/>
                </a:cubicBezTo>
                <a:cubicBezTo>
                  <a:pt x="10368075" y="410668"/>
                  <a:pt x="10369945" y="405433"/>
                  <a:pt x="10368263" y="397768"/>
                </a:cubicBezTo>
                <a:cubicBezTo>
                  <a:pt x="10365832" y="404498"/>
                  <a:pt x="10365832" y="410107"/>
                  <a:pt x="10360784" y="413472"/>
                </a:cubicBezTo>
                <a:cubicBezTo>
                  <a:pt x="10362467" y="406741"/>
                  <a:pt x="10363776" y="400198"/>
                  <a:pt x="10362841" y="393468"/>
                </a:cubicBezTo>
                <a:cubicBezTo>
                  <a:pt x="10359476" y="399638"/>
                  <a:pt x="10360037" y="407302"/>
                  <a:pt x="10356298" y="413659"/>
                </a:cubicBezTo>
                <a:cubicBezTo>
                  <a:pt x="10356111" y="412724"/>
                  <a:pt x="10355924" y="411789"/>
                  <a:pt x="10355737" y="411041"/>
                </a:cubicBezTo>
                <a:cubicBezTo>
                  <a:pt x="10354428" y="405246"/>
                  <a:pt x="10356858" y="399450"/>
                  <a:pt x="10356671" y="393468"/>
                </a:cubicBezTo>
                <a:cubicBezTo>
                  <a:pt x="10356484" y="382251"/>
                  <a:pt x="10356671" y="371221"/>
                  <a:pt x="10355176" y="360004"/>
                </a:cubicBezTo>
                <a:cubicBezTo>
                  <a:pt x="10352745" y="341870"/>
                  <a:pt x="10358541" y="325418"/>
                  <a:pt x="10369010" y="311023"/>
                </a:cubicBezTo>
                <a:cubicBezTo>
                  <a:pt x="10377984" y="298684"/>
                  <a:pt x="10388079" y="287280"/>
                  <a:pt x="10397053" y="275129"/>
                </a:cubicBezTo>
                <a:cubicBezTo>
                  <a:pt x="10404344" y="263350"/>
                  <a:pt x="10409578" y="250638"/>
                  <a:pt x="10414252" y="237925"/>
                </a:cubicBezTo>
                <a:cubicBezTo>
                  <a:pt x="10419674" y="223156"/>
                  <a:pt x="10425656" y="208574"/>
                  <a:pt x="10429582" y="193244"/>
                </a:cubicBezTo>
                <a:cubicBezTo>
                  <a:pt x="10430891" y="188010"/>
                  <a:pt x="10435191" y="184270"/>
                  <a:pt x="10435751" y="178849"/>
                </a:cubicBezTo>
                <a:cubicBezTo>
                  <a:pt x="10439117" y="171558"/>
                  <a:pt x="10443978" y="165575"/>
                  <a:pt x="10450521" y="160902"/>
                </a:cubicBezTo>
                <a:cubicBezTo>
                  <a:pt x="10458559" y="149124"/>
                  <a:pt x="10469963" y="141272"/>
                  <a:pt x="10481368" y="133233"/>
                </a:cubicBezTo>
                <a:cubicBezTo>
                  <a:pt x="10486415" y="129494"/>
                  <a:pt x="10489219" y="124446"/>
                  <a:pt x="10489406" y="118277"/>
                </a:cubicBezTo>
                <a:cubicBezTo>
                  <a:pt x="10489780" y="106873"/>
                  <a:pt x="10498567" y="101451"/>
                  <a:pt x="10506232" y="95282"/>
                </a:cubicBezTo>
                <a:cubicBezTo>
                  <a:pt x="10513710" y="93600"/>
                  <a:pt x="10521375" y="93039"/>
                  <a:pt x="10529227" y="93039"/>
                </a:cubicBezTo>
                <a:cubicBezTo>
                  <a:pt x="10546426" y="92852"/>
                  <a:pt x="10561943" y="86121"/>
                  <a:pt x="10577460" y="80139"/>
                </a:cubicBezTo>
                <a:cubicBezTo>
                  <a:pt x="10582694" y="78270"/>
                  <a:pt x="10585312" y="74157"/>
                  <a:pt x="10582321" y="68361"/>
                </a:cubicBezTo>
                <a:cubicBezTo>
                  <a:pt x="10581199" y="66305"/>
                  <a:pt x="10581572" y="64249"/>
                  <a:pt x="10581947" y="62005"/>
                </a:cubicBezTo>
                <a:cubicBezTo>
                  <a:pt x="10584003" y="57144"/>
                  <a:pt x="10583816" y="52657"/>
                  <a:pt x="10581572" y="47984"/>
                </a:cubicBezTo>
                <a:cubicBezTo>
                  <a:pt x="10581199" y="42936"/>
                  <a:pt x="10579516" y="38636"/>
                  <a:pt x="10576899" y="34336"/>
                </a:cubicBezTo>
                <a:cubicBezTo>
                  <a:pt x="10573534" y="29102"/>
                  <a:pt x="10571477" y="23493"/>
                  <a:pt x="10572599" y="17137"/>
                </a:cubicBezTo>
                <a:cubicBezTo>
                  <a:pt x="10571664" y="10407"/>
                  <a:pt x="10573160" y="4424"/>
                  <a:pt x="10579329" y="1246"/>
                </a:cubicBezTo>
                <a:cubicBezTo>
                  <a:pt x="10585498" y="-1932"/>
                  <a:pt x="10590733" y="1433"/>
                  <a:pt x="10594846" y="6107"/>
                </a:cubicBezTo>
                <a:cubicBezTo>
                  <a:pt x="10604942" y="17885"/>
                  <a:pt x="10618962" y="21063"/>
                  <a:pt x="10632984" y="23867"/>
                </a:cubicBezTo>
                <a:cubicBezTo>
                  <a:pt x="10655605" y="28354"/>
                  <a:pt x="10678600" y="29850"/>
                  <a:pt x="10701595" y="30971"/>
                </a:cubicBezTo>
                <a:cubicBezTo>
                  <a:pt x="10724402" y="32093"/>
                  <a:pt x="10747398" y="34710"/>
                  <a:pt x="10770392" y="33215"/>
                </a:cubicBezTo>
                <a:cubicBezTo>
                  <a:pt x="10813017" y="30410"/>
                  <a:pt x="10856016" y="30971"/>
                  <a:pt x="10898080" y="20689"/>
                </a:cubicBezTo>
                <a:cubicBezTo>
                  <a:pt x="10908736" y="18072"/>
                  <a:pt x="10916774" y="12837"/>
                  <a:pt x="10923878" y="5172"/>
                </a:cubicBezTo>
                <a:cubicBezTo>
                  <a:pt x="10926308" y="2555"/>
                  <a:pt x="10928832" y="779"/>
                  <a:pt x="10931520" y="265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8AAB91-C55E-428D-BA01-58FD36AD2D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4F7D7B-619B-4C97-8461-DDC646429E3A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7B716D-7B77-49A5-AC64-4BF1CD560049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34C167-517A-41A9-9485-85CC65D3C848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795351-241E-4B61-98EF-23B66D689BDC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A7ACE1-7F7F-4D38-AB28-FD42493617D8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917155-8BCC-42D8-BFC4-9E9EE843848C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ED6C2-4AAD-4BFB-AFDC-F615E964768B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546DE-3CD6-4F91-A2AD-83CD1ED18CFE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BFEC2C-0EC9-429D-A097-D5BD798DB30D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03F524-B1AD-45DE-82D4-CF45CBF2A845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5ABA9-03D2-4F37-AE93-A6DCD1461940}"/>
              </a:ext>
            </a:extLst>
          </p:cNvPr>
          <p:cNvGrpSpPr/>
          <p:nvPr userDrawn="1"/>
        </p:nvGrpSpPr>
        <p:grpSpPr>
          <a:xfrm>
            <a:off x="295274" y="-162144"/>
            <a:ext cx="11522068" cy="1366577"/>
            <a:chOff x="295274" y="-162144"/>
            <a:chExt cx="11522068" cy="13665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C36388-B9CE-4E6B-9962-322F0EF5E2F3}"/>
                </a:ext>
              </a:extLst>
            </p:cNvPr>
            <p:cNvSpPr/>
            <p:nvPr/>
          </p:nvSpPr>
          <p:spPr>
            <a:xfrm>
              <a:off x="295274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1698FA-D838-4DAF-ACA9-6034E9430C9D}"/>
                </a:ext>
              </a:extLst>
            </p:cNvPr>
            <p:cNvSpPr/>
            <p:nvPr/>
          </p:nvSpPr>
          <p:spPr>
            <a:xfrm>
              <a:off x="963231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19F9A3-D968-412C-99A4-535CCCEF00F4}"/>
                </a:ext>
              </a:extLst>
            </p:cNvPr>
            <p:cNvSpPr/>
            <p:nvPr/>
          </p:nvSpPr>
          <p:spPr>
            <a:xfrm>
              <a:off x="171075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61619-6D0D-4C7F-817D-942C9857E3FD}"/>
                </a:ext>
              </a:extLst>
            </p:cNvPr>
            <p:cNvSpPr/>
            <p:nvPr/>
          </p:nvSpPr>
          <p:spPr>
            <a:xfrm>
              <a:off x="237870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1455AD-F294-4298-83C1-FC7107B0FEB0}"/>
                </a:ext>
              </a:extLst>
            </p:cNvPr>
            <p:cNvSpPr/>
            <p:nvPr/>
          </p:nvSpPr>
          <p:spPr>
            <a:xfrm>
              <a:off x="312622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78A32-E409-44BF-95F9-07F2EA150D33}"/>
                </a:ext>
              </a:extLst>
            </p:cNvPr>
            <p:cNvSpPr/>
            <p:nvPr/>
          </p:nvSpPr>
          <p:spPr>
            <a:xfrm>
              <a:off x="8788130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FA5111E-03B3-40C3-98C4-DD4214484636}"/>
                </a:ext>
              </a:extLst>
            </p:cNvPr>
            <p:cNvSpPr/>
            <p:nvPr/>
          </p:nvSpPr>
          <p:spPr>
            <a:xfrm>
              <a:off x="9456087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E2D853-65BB-4F4D-94D0-E8C4DCCFFA87}"/>
                </a:ext>
              </a:extLst>
            </p:cNvPr>
            <p:cNvSpPr/>
            <p:nvPr/>
          </p:nvSpPr>
          <p:spPr>
            <a:xfrm>
              <a:off x="10203606" y="-162143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FA42C1-6335-4AC9-8D80-D00AD6549121}"/>
                </a:ext>
              </a:extLst>
            </p:cNvPr>
            <p:cNvSpPr/>
            <p:nvPr/>
          </p:nvSpPr>
          <p:spPr>
            <a:xfrm>
              <a:off x="10871563" y="-162143"/>
              <a:ext cx="277823" cy="1366576"/>
            </a:xfrm>
            <a:custGeom>
              <a:avLst/>
              <a:gdLst>
                <a:gd name="connsiteX0" fmla="*/ 308149 w 594292"/>
                <a:gd name="connsiteY0" fmla="*/ 0 h 2923250"/>
                <a:gd name="connsiteX1" fmla="*/ 308149 w 594292"/>
                <a:gd name="connsiteY1" fmla="*/ 39053 h 2923250"/>
                <a:gd name="connsiteX2" fmla="*/ 308149 w 594292"/>
                <a:gd name="connsiteY2" fmla="*/ 1819275 h 2923250"/>
                <a:gd name="connsiteX3" fmla="*/ 334819 w 594292"/>
                <a:gd name="connsiteY3" fmla="*/ 1888808 h 2923250"/>
                <a:gd name="connsiteX4" fmla="*/ 473884 w 594292"/>
                <a:gd name="connsiteY4" fmla="*/ 2040255 h 2923250"/>
                <a:gd name="connsiteX5" fmla="*/ 505317 w 594292"/>
                <a:gd name="connsiteY5" fmla="*/ 2125980 h 2923250"/>
                <a:gd name="connsiteX6" fmla="*/ 524367 w 594292"/>
                <a:gd name="connsiteY6" fmla="*/ 2216468 h 2923250"/>
                <a:gd name="connsiteX7" fmla="*/ 523414 w 594292"/>
                <a:gd name="connsiteY7" fmla="*/ 2718435 h 2923250"/>
                <a:gd name="connsiteX8" fmla="*/ 523414 w 594292"/>
                <a:gd name="connsiteY8" fmla="*/ 2763203 h 2923250"/>
                <a:gd name="connsiteX9" fmla="*/ 531986 w 594292"/>
                <a:gd name="connsiteY9" fmla="*/ 2777490 h 2923250"/>
                <a:gd name="connsiteX10" fmla="*/ 479599 w 594292"/>
                <a:gd name="connsiteY10" fmla="*/ 2902268 h 2923250"/>
                <a:gd name="connsiteX11" fmla="*/ 131936 w 594292"/>
                <a:gd name="connsiteY11" fmla="*/ 2907030 h 2923250"/>
                <a:gd name="connsiteX12" fmla="*/ 84311 w 594292"/>
                <a:gd name="connsiteY12" fmla="*/ 2892743 h 2923250"/>
                <a:gd name="connsiteX13" fmla="*/ 51926 w 594292"/>
                <a:gd name="connsiteY13" fmla="*/ 2796540 h 2923250"/>
                <a:gd name="connsiteX14" fmla="*/ 56689 w 594292"/>
                <a:gd name="connsiteY14" fmla="*/ 2687003 h 2923250"/>
                <a:gd name="connsiteX15" fmla="*/ 65261 w 594292"/>
                <a:gd name="connsiteY15" fmla="*/ 2234565 h 2923250"/>
                <a:gd name="connsiteX16" fmla="*/ 93836 w 594292"/>
                <a:gd name="connsiteY16" fmla="*/ 2121218 h 2923250"/>
                <a:gd name="connsiteX17" fmla="*/ 120506 w 594292"/>
                <a:gd name="connsiteY17" fmla="*/ 2047875 h 2923250"/>
                <a:gd name="connsiteX18" fmla="*/ 265286 w 594292"/>
                <a:gd name="connsiteY18" fmla="*/ 1884045 h 2923250"/>
                <a:gd name="connsiteX19" fmla="*/ 289099 w 594292"/>
                <a:gd name="connsiteY19" fmla="*/ 1823085 h 2923250"/>
                <a:gd name="connsiteX20" fmla="*/ 290051 w 594292"/>
                <a:gd name="connsiteY20" fmla="*/ 372428 h 2923250"/>
                <a:gd name="connsiteX21" fmla="*/ 290051 w 594292"/>
                <a:gd name="connsiteY21" fmla="*/ 34290 h 2923250"/>
                <a:gd name="connsiteX22" fmla="*/ 292909 w 594292"/>
                <a:gd name="connsiteY22" fmla="*/ 0 h 2923250"/>
                <a:gd name="connsiteX23" fmla="*/ 308149 w 594292"/>
                <a:gd name="connsiteY23" fmla="*/ 0 h 2923250"/>
                <a:gd name="connsiteX24" fmla="*/ 215756 w 594292"/>
                <a:gd name="connsiteY24" fmla="*/ 2315528 h 2923250"/>
                <a:gd name="connsiteX25" fmla="*/ 140509 w 594292"/>
                <a:gd name="connsiteY25" fmla="*/ 2424113 h 2923250"/>
                <a:gd name="connsiteX26" fmla="*/ 135747 w 594292"/>
                <a:gd name="connsiteY26" fmla="*/ 2666048 h 2923250"/>
                <a:gd name="connsiteX27" fmla="*/ 231949 w 594292"/>
                <a:gd name="connsiteY27" fmla="*/ 2754630 h 2923250"/>
                <a:gd name="connsiteX28" fmla="*/ 288147 w 594292"/>
                <a:gd name="connsiteY28" fmla="*/ 2706053 h 2923250"/>
                <a:gd name="connsiteX29" fmla="*/ 273859 w 594292"/>
                <a:gd name="connsiteY29" fmla="*/ 2437448 h 2923250"/>
                <a:gd name="connsiteX30" fmla="*/ 258619 w 594292"/>
                <a:gd name="connsiteY30" fmla="*/ 2395538 h 2923250"/>
                <a:gd name="connsiteX31" fmla="*/ 215756 w 594292"/>
                <a:gd name="connsiteY31" fmla="*/ 2315528 h 2923250"/>
                <a:gd name="connsiteX32" fmla="*/ 324342 w 594292"/>
                <a:gd name="connsiteY32" fmla="*/ 2751773 h 2923250"/>
                <a:gd name="connsiteX33" fmla="*/ 475789 w 594292"/>
                <a:gd name="connsiteY33" fmla="*/ 2661285 h 2923250"/>
                <a:gd name="connsiteX34" fmla="*/ 491029 w 594292"/>
                <a:gd name="connsiteY34" fmla="*/ 2518410 h 2923250"/>
                <a:gd name="connsiteX35" fmla="*/ 451976 w 594292"/>
                <a:gd name="connsiteY35" fmla="*/ 2383155 h 2923250"/>
                <a:gd name="connsiteX36" fmla="*/ 391969 w 594292"/>
                <a:gd name="connsiteY36" fmla="*/ 2314575 h 2923250"/>
                <a:gd name="connsiteX37" fmla="*/ 369109 w 594292"/>
                <a:gd name="connsiteY37" fmla="*/ 2367915 h 2923250"/>
                <a:gd name="connsiteX38" fmla="*/ 335772 w 594292"/>
                <a:gd name="connsiteY38" fmla="*/ 2441258 h 2923250"/>
                <a:gd name="connsiteX39" fmla="*/ 324342 w 594292"/>
                <a:gd name="connsiteY39" fmla="*/ 2638425 h 2923250"/>
                <a:gd name="connsiteX40" fmla="*/ 324342 w 594292"/>
                <a:gd name="connsiteY40" fmla="*/ 2751773 h 2923250"/>
                <a:gd name="connsiteX41" fmla="*/ 112886 w 594292"/>
                <a:gd name="connsiteY41" fmla="*/ 2720340 h 2923250"/>
                <a:gd name="connsiteX42" fmla="*/ 84311 w 594292"/>
                <a:gd name="connsiteY42" fmla="*/ 2516505 h 2923250"/>
                <a:gd name="connsiteX43" fmla="*/ 83359 w 594292"/>
                <a:gd name="connsiteY43" fmla="*/ 2301240 h 2923250"/>
                <a:gd name="connsiteX44" fmla="*/ 112886 w 594292"/>
                <a:gd name="connsiteY44" fmla="*/ 2720340 h 2923250"/>
                <a:gd name="connsiteX45" fmla="*/ 519604 w 594292"/>
                <a:gd name="connsiteY45" fmla="*/ 2296478 h 2923250"/>
                <a:gd name="connsiteX46" fmla="*/ 529129 w 594292"/>
                <a:gd name="connsiteY46" fmla="*/ 2511743 h 2923250"/>
                <a:gd name="connsiteX47" fmla="*/ 499601 w 594292"/>
                <a:gd name="connsiteY47" fmla="*/ 2709863 h 2923250"/>
                <a:gd name="connsiteX48" fmla="*/ 519604 w 594292"/>
                <a:gd name="connsiteY48" fmla="*/ 2296478 h 2923250"/>
                <a:gd name="connsiteX49" fmla="*/ 269097 w 594292"/>
                <a:gd name="connsiteY49" fmla="*/ 2815590 h 2923250"/>
                <a:gd name="connsiteX50" fmla="*/ 250999 w 594292"/>
                <a:gd name="connsiteY50" fmla="*/ 2873693 h 2923250"/>
                <a:gd name="connsiteX51" fmla="*/ 276717 w 594292"/>
                <a:gd name="connsiteY51" fmla="*/ 2875598 h 2923250"/>
                <a:gd name="connsiteX52" fmla="*/ 269097 w 594292"/>
                <a:gd name="connsiteY52" fmla="*/ 2815590 h 2923250"/>
                <a:gd name="connsiteX53" fmla="*/ 335772 w 594292"/>
                <a:gd name="connsiteY53" fmla="*/ 2817495 h 2923250"/>
                <a:gd name="connsiteX54" fmla="*/ 339581 w 594292"/>
                <a:gd name="connsiteY54" fmla="*/ 2890838 h 2923250"/>
                <a:gd name="connsiteX55" fmla="*/ 335772 w 594292"/>
                <a:gd name="connsiteY55" fmla="*/ 2817495 h 2923250"/>
                <a:gd name="connsiteX56" fmla="*/ 203374 w 594292"/>
                <a:gd name="connsiteY56" fmla="*/ 2810828 h 2923250"/>
                <a:gd name="connsiteX57" fmla="*/ 192897 w 594292"/>
                <a:gd name="connsiteY57" fmla="*/ 2881313 h 2923250"/>
                <a:gd name="connsiteX58" fmla="*/ 203374 w 594292"/>
                <a:gd name="connsiteY58" fmla="*/ 2810828 h 2923250"/>
                <a:gd name="connsiteX59" fmla="*/ 413876 w 594292"/>
                <a:gd name="connsiteY59" fmla="*/ 2880360 h 2923250"/>
                <a:gd name="connsiteX60" fmla="*/ 391969 w 594292"/>
                <a:gd name="connsiteY60" fmla="*/ 2807970 h 2923250"/>
                <a:gd name="connsiteX61" fmla="*/ 413876 w 594292"/>
                <a:gd name="connsiteY61" fmla="*/ 2880360 h 29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94292" h="2923250">
                  <a:moveTo>
                    <a:pt x="308149" y="0"/>
                  </a:moveTo>
                  <a:cubicBezTo>
                    <a:pt x="308149" y="13335"/>
                    <a:pt x="308149" y="25718"/>
                    <a:pt x="308149" y="39053"/>
                  </a:cubicBezTo>
                  <a:cubicBezTo>
                    <a:pt x="308149" y="632460"/>
                    <a:pt x="308149" y="1225868"/>
                    <a:pt x="308149" y="1819275"/>
                  </a:cubicBezTo>
                  <a:cubicBezTo>
                    <a:pt x="308149" y="1847850"/>
                    <a:pt x="315769" y="1868805"/>
                    <a:pt x="334819" y="1888808"/>
                  </a:cubicBezTo>
                  <a:cubicBezTo>
                    <a:pt x="382444" y="1938338"/>
                    <a:pt x="427211" y="1990725"/>
                    <a:pt x="473884" y="2040255"/>
                  </a:cubicBezTo>
                  <a:cubicBezTo>
                    <a:pt x="497697" y="2065020"/>
                    <a:pt x="505317" y="2091690"/>
                    <a:pt x="505317" y="2125980"/>
                  </a:cubicBezTo>
                  <a:cubicBezTo>
                    <a:pt x="505317" y="2156460"/>
                    <a:pt x="510079" y="2189798"/>
                    <a:pt x="524367" y="2216468"/>
                  </a:cubicBezTo>
                  <a:cubicBezTo>
                    <a:pt x="612949" y="2384108"/>
                    <a:pt x="622474" y="2550795"/>
                    <a:pt x="523414" y="2718435"/>
                  </a:cubicBezTo>
                  <a:cubicBezTo>
                    <a:pt x="516747" y="2729865"/>
                    <a:pt x="522461" y="2747963"/>
                    <a:pt x="523414" y="2763203"/>
                  </a:cubicBezTo>
                  <a:cubicBezTo>
                    <a:pt x="523414" y="2767965"/>
                    <a:pt x="529129" y="2772728"/>
                    <a:pt x="531986" y="2777490"/>
                  </a:cubicBezTo>
                  <a:cubicBezTo>
                    <a:pt x="580564" y="2858453"/>
                    <a:pt x="571992" y="2880360"/>
                    <a:pt x="479599" y="2902268"/>
                  </a:cubicBezTo>
                  <a:cubicBezTo>
                    <a:pt x="364347" y="2929890"/>
                    <a:pt x="248141" y="2928938"/>
                    <a:pt x="131936" y="2907030"/>
                  </a:cubicBezTo>
                  <a:cubicBezTo>
                    <a:pt x="115744" y="2904173"/>
                    <a:pt x="99551" y="2898458"/>
                    <a:pt x="84311" y="2892743"/>
                  </a:cubicBezTo>
                  <a:cubicBezTo>
                    <a:pt x="23351" y="2868930"/>
                    <a:pt x="13826" y="2847975"/>
                    <a:pt x="51926" y="2796540"/>
                  </a:cubicBezTo>
                  <a:cubicBezTo>
                    <a:pt x="80501" y="2758440"/>
                    <a:pt x="80501" y="2729865"/>
                    <a:pt x="56689" y="2687003"/>
                  </a:cubicBezTo>
                  <a:cubicBezTo>
                    <a:pt x="-26179" y="2536508"/>
                    <a:pt x="-13796" y="2384108"/>
                    <a:pt x="65261" y="2234565"/>
                  </a:cubicBezTo>
                  <a:cubicBezTo>
                    <a:pt x="84311" y="2198370"/>
                    <a:pt x="93836" y="2162175"/>
                    <a:pt x="93836" y="2121218"/>
                  </a:cubicBezTo>
                  <a:cubicBezTo>
                    <a:pt x="93836" y="2096453"/>
                    <a:pt x="105266" y="2066925"/>
                    <a:pt x="120506" y="2047875"/>
                  </a:cubicBezTo>
                  <a:cubicBezTo>
                    <a:pt x="166226" y="1991678"/>
                    <a:pt x="218614" y="1940243"/>
                    <a:pt x="265286" y="1884045"/>
                  </a:cubicBezTo>
                  <a:cubicBezTo>
                    <a:pt x="278622" y="1867853"/>
                    <a:pt x="289099" y="1844040"/>
                    <a:pt x="289099" y="1823085"/>
                  </a:cubicBezTo>
                  <a:cubicBezTo>
                    <a:pt x="290051" y="1339215"/>
                    <a:pt x="290051" y="856298"/>
                    <a:pt x="290051" y="372428"/>
                  </a:cubicBezTo>
                  <a:cubicBezTo>
                    <a:pt x="290051" y="260033"/>
                    <a:pt x="290051" y="146685"/>
                    <a:pt x="290051" y="34290"/>
                  </a:cubicBezTo>
                  <a:cubicBezTo>
                    <a:pt x="290051" y="22860"/>
                    <a:pt x="291956" y="11430"/>
                    <a:pt x="292909" y="0"/>
                  </a:cubicBezTo>
                  <a:cubicBezTo>
                    <a:pt x="298624" y="0"/>
                    <a:pt x="303386" y="0"/>
                    <a:pt x="308149" y="0"/>
                  </a:cubicBezTo>
                  <a:close/>
                  <a:moveTo>
                    <a:pt x="215756" y="2315528"/>
                  </a:moveTo>
                  <a:cubicBezTo>
                    <a:pt x="190039" y="2350770"/>
                    <a:pt x="154797" y="2384108"/>
                    <a:pt x="140509" y="2424113"/>
                  </a:cubicBezTo>
                  <a:cubicBezTo>
                    <a:pt x="112886" y="2502218"/>
                    <a:pt x="114791" y="2584133"/>
                    <a:pt x="135747" y="2666048"/>
                  </a:cubicBezTo>
                  <a:cubicBezTo>
                    <a:pt x="154797" y="2739390"/>
                    <a:pt x="157654" y="2742248"/>
                    <a:pt x="231949" y="2754630"/>
                  </a:cubicBezTo>
                  <a:cubicBezTo>
                    <a:pt x="283384" y="2763203"/>
                    <a:pt x="290051" y="2757488"/>
                    <a:pt x="288147" y="2706053"/>
                  </a:cubicBezTo>
                  <a:cubicBezTo>
                    <a:pt x="284336" y="2616518"/>
                    <a:pt x="279574" y="2526983"/>
                    <a:pt x="273859" y="2437448"/>
                  </a:cubicBezTo>
                  <a:cubicBezTo>
                    <a:pt x="272906" y="2423160"/>
                    <a:pt x="265286" y="2408873"/>
                    <a:pt x="258619" y="2395538"/>
                  </a:cubicBezTo>
                  <a:cubicBezTo>
                    <a:pt x="245284" y="2368868"/>
                    <a:pt x="230997" y="2343150"/>
                    <a:pt x="215756" y="2315528"/>
                  </a:cubicBezTo>
                  <a:close/>
                  <a:moveTo>
                    <a:pt x="324342" y="2751773"/>
                  </a:moveTo>
                  <a:cubicBezTo>
                    <a:pt x="418639" y="2766060"/>
                    <a:pt x="456739" y="2745105"/>
                    <a:pt x="475789" y="2661285"/>
                  </a:cubicBezTo>
                  <a:cubicBezTo>
                    <a:pt x="486267" y="2614613"/>
                    <a:pt x="494839" y="2566035"/>
                    <a:pt x="491029" y="2518410"/>
                  </a:cubicBezTo>
                  <a:cubicBezTo>
                    <a:pt x="487219" y="2472690"/>
                    <a:pt x="471026" y="2426018"/>
                    <a:pt x="451976" y="2383155"/>
                  </a:cubicBezTo>
                  <a:cubicBezTo>
                    <a:pt x="439594" y="2356485"/>
                    <a:pt x="412924" y="2336483"/>
                    <a:pt x="391969" y="2314575"/>
                  </a:cubicBezTo>
                  <a:cubicBezTo>
                    <a:pt x="384349" y="2332673"/>
                    <a:pt x="376729" y="2349818"/>
                    <a:pt x="369109" y="2367915"/>
                  </a:cubicBezTo>
                  <a:cubicBezTo>
                    <a:pt x="357679" y="2392680"/>
                    <a:pt x="338629" y="2416493"/>
                    <a:pt x="335772" y="2441258"/>
                  </a:cubicBezTo>
                  <a:cubicBezTo>
                    <a:pt x="328151" y="2506980"/>
                    <a:pt x="327199" y="2572703"/>
                    <a:pt x="324342" y="2638425"/>
                  </a:cubicBezTo>
                  <a:cubicBezTo>
                    <a:pt x="322436" y="2676525"/>
                    <a:pt x="324342" y="2714625"/>
                    <a:pt x="324342" y="2751773"/>
                  </a:cubicBezTo>
                  <a:close/>
                  <a:moveTo>
                    <a:pt x="112886" y="2720340"/>
                  </a:moveTo>
                  <a:cubicBezTo>
                    <a:pt x="103361" y="2653665"/>
                    <a:pt x="89074" y="2585085"/>
                    <a:pt x="84311" y="2516505"/>
                  </a:cubicBezTo>
                  <a:cubicBezTo>
                    <a:pt x="79549" y="2446973"/>
                    <a:pt x="83359" y="2377440"/>
                    <a:pt x="83359" y="2301240"/>
                  </a:cubicBezTo>
                  <a:cubicBezTo>
                    <a:pt x="2396" y="2419350"/>
                    <a:pt x="22399" y="2644140"/>
                    <a:pt x="112886" y="2720340"/>
                  </a:cubicBezTo>
                  <a:close/>
                  <a:moveTo>
                    <a:pt x="519604" y="2296478"/>
                  </a:moveTo>
                  <a:cubicBezTo>
                    <a:pt x="523414" y="2369820"/>
                    <a:pt x="532939" y="2441258"/>
                    <a:pt x="529129" y="2511743"/>
                  </a:cubicBezTo>
                  <a:cubicBezTo>
                    <a:pt x="525319" y="2581275"/>
                    <a:pt x="509126" y="2649855"/>
                    <a:pt x="499601" y="2709863"/>
                  </a:cubicBezTo>
                  <a:cubicBezTo>
                    <a:pt x="587231" y="2614613"/>
                    <a:pt x="597709" y="2370773"/>
                    <a:pt x="519604" y="2296478"/>
                  </a:cubicBezTo>
                  <a:close/>
                  <a:moveTo>
                    <a:pt x="269097" y="2815590"/>
                  </a:moveTo>
                  <a:cubicBezTo>
                    <a:pt x="245284" y="2830830"/>
                    <a:pt x="238616" y="2849880"/>
                    <a:pt x="250999" y="2873693"/>
                  </a:cubicBezTo>
                  <a:cubicBezTo>
                    <a:pt x="258619" y="2896553"/>
                    <a:pt x="258619" y="2896553"/>
                    <a:pt x="276717" y="2875598"/>
                  </a:cubicBezTo>
                  <a:cubicBezTo>
                    <a:pt x="294814" y="2854643"/>
                    <a:pt x="291004" y="2833688"/>
                    <a:pt x="269097" y="2815590"/>
                  </a:cubicBezTo>
                  <a:close/>
                  <a:moveTo>
                    <a:pt x="335772" y="2817495"/>
                  </a:moveTo>
                  <a:cubicBezTo>
                    <a:pt x="311006" y="2844165"/>
                    <a:pt x="315769" y="2869883"/>
                    <a:pt x="339581" y="2890838"/>
                  </a:cubicBezTo>
                  <a:cubicBezTo>
                    <a:pt x="358631" y="2867025"/>
                    <a:pt x="362442" y="2838450"/>
                    <a:pt x="335772" y="2817495"/>
                  </a:cubicBezTo>
                  <a:close/>
                  <a:moveTo>
                    <a:pt x="203374" y="2810828"/>
                  </a:moveTo>
                  <a:cubicBezTo>
                    <a:pt x="184324" y="2830830"/>
                    <a:pt x="159559" y="2851785"/>
                    <a:pt x="192897" y="2881313"/>
                  </a:cubicBezTo>
                  <a:cubicBezTo>
                    <a:pt x="215756" y="2873693"/>
                    <a:pt x="227186" y="2844165"/>
                    <a:pt x="203374" y="2810828"/>
                  </a:cubicBezTo>
                  <a:close/>
                  <a:moveTo>
                    <a:pt x="413876" y="2880360"/>
                  </a:moveTo>
                  <a:cubicBezTo>
                    <a:pt x="430069" y="2848928"/>
                    <a:pt x="422449" y="2827020"/>
                    <a:pt x="391969" y="2807970"/>
                  </a:cubicBezTo>
                  <a:cubicBezTo>
                    <a:pt x="373872" y="2841308"/>
                    <a:pt x="379586" y="2863215"/>
                    <a:pt x="413876" y="288036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BC384C-C94B-4E70-9472-13A7D3994441}"/>
                </a:ext>
              </a:extLst>
            </p:cNvPr>
            <p:cNvSpPr/>
            <p:nvPr/>
          </p:nvSpPr>
          <p:spPr>
            <a:xfrm>
              <a:off x="11619081" y="-162144"/>
              <a:ext cx="198261" cy="970821"/>
            </a:xfrm>
            <a:custGeom>
              <a:avLst/>
              <a:gdLst>
                <a:gd name="connsiteX0" fmla="*/ 225380 w 424101"/>
                <a:gd name="connsiteY0" fmla="*/ 0 h 2076688"/>
                <a:gd name="connsiteX1" fmla="*/ 220617 w 424101"/>
                <a:gd name="connsiteY1" fmla="*/ 416243 h 2076688"/>
                <a:gd name="connsiteX2" fmla="*/ 222522 w 424101"/>
                <a:gd name="connsiteY2" fmla="*/ 1282065 h 2076688"/>
                <a:gd name="connsiteX3" fmla="*/ 246335 w 424101"/>
                <a:gd name="connsiteY3" fmla="*/ 1347788 h 2076688"/>
                <a:gd name="connsiteX4" fmla="*/ 309200 w 424101"/>
                <a:gd name="connsiteY4" fmla="*/ 1418273 h 2076688"/>
                <a:gd name="connsiteX5" fmla="*/ 360635 w 424101"/>
                <a:gd name="connsiteY5" fmla="*/ 1532573 h 2076688"/>
                <a:gd name="connsiteX6" fmla="*/ 382542 w 424101"/>
                <a:gd name="connsiteY6" fmla="*/ 1592580 h 2076688"/>
                <a:gd name="connsiteX7" fmla="*/ 380637 w 424101"/>
                <a:gd name="connsiteY7" fmla="*/ 1915478 h 2076688"/>
                <a:gd name="connsiteX8" fmla="*/ 384447 w 424101"/>
                <a:gd name="connsiteY8" fmla="*/ 1982153 h 2076688"/>
                <a:gd name="connsiteX9" fmla="*/ 357777 w 424101"/>
                <a:gd name="connsiteY9" fmla="*/ 2055495 h 2076688"/>
                <a:gd name="connsiteX10" fmla="*/ 61550 w 424101"/>
                <a:gd name="connsiteY10" fmla="*/ 2053590 h 2076688"/>
                <a:gd name="connsiteX11" fmla="*/ 37737 w 424101"/>
                <a:gd name="connsiteY11" fmla="*/ 1985010 h 2076688"/>
                <a:gd name="connsiteX12" fmla="*/ 39642 w 424101"/>
                <a:gd name="connsiteY12" fmla="*/ 1907858 h 2076688"/>
                <a:gd name="connsiteX13" fmla="*/ 48215 w 424101"/>
                <a:gd name="connsiteY13" fmla="*/ 1581150 h 2076688"/>
                <a:gd name="connsiteX14" fmla="*/ 64407 w 424101"/>
                <a:gd name="connsiteY14" fmla="*/ 1536383 h 2076688"/>
                <a:gd name="connsiteX15" fmla="*/ 113937 w 424101"/>
                <a:gd name="connsiteY15" fmla="*/ 1422083 h 2076688"/>
                <a:gd name="connsiteX16" fmla="*/ 207282 w 424101"/>
                <a:gd name="connsiteY16" fmla="*/ 1180148 h 2076688"/>
                <a:gd name="connsiteX17" fmla="*/ 207282 w 424101"/>
                <a:gd name="connsiteY17" fmla="*/ 28575 h 2076688"/>
                <a:gd name="connsiteX18" fmla="*/ 208235 w 424101"/>
                <a:gd name="connsiteY18" fmla="*/ 0 h 2076688"/>
                <a:gd name="connsiteX19" fmla="*/ 225380 w 424101"/>
                <a:gd name="connsiteY19" fmla="*/ 0 h 2076688"/>
                <a:gd name="connsiteX20" fmla="*/ 279672 w 424101"/>
                <a:gd name="connsiteY20" fmla="*/ 1647825 h 2076688"/>
                <a:gd name="connsiteX21" fmla="*/ 230142 w 424101"/>
                <a:gd name="connsiteY21" fmla="*/ 1952625 h 2076688"/>
                <a:gd name="connsiteX22" fmla="*/ 328250 w 424101"/>
                <a:gd name="connsiteY22" fmla="*/ 1921193 h 2076688"/>
                <a:gd name="connsiteX23" fmla="*/ 279672 w 424101"/>
                <a:gd name="connsiteY23" fmla="*/ 1647825 h 2076688"/>
                <a:gd name="connsiteX24" fmla="*/ 152990 w 424101"/>
                <a:gd name="connsiteY24" fmla="*/ 1647825 h 2076688"/>
                <a:gd name="connsiteX25" fmla="*/ 103460 w 424101"/>
                <a:gd name="connsiteY25" fmla="*/ 1719263 h 2076688"/>
                <a:gd name="connsiteX26" fmla="*/ 102507 w 424101"/>
                <a:gd name="connsiteY26" fmla="*/ 1907858 h 2076688"/>
                <a:gd name="connsiteX27" fmla="*/ 192042 w 424101"/>
                <a:gd name="connsiteY27" fmla="*/ 1953578 h 2076688"/>
                <a:gd name="connsiteX28" fmla="*/ 205377 w 424101"/>
                <a:gd name="connsiteY28" fmla="*/ 1932623 h 2076688"/>
                <a:gd name="connsiteX29" fmla="*/ 152990 w 424101"/>
                <a:gd name="connsiteY29" fmla="*/ 1647825 h 2076688"/>
                <a:gd name="connsiteX30" fmla="*/ 57740 w 424101"/>
                <a:gd name="connsiteY30" fmla="*/ 1646873 h 2076688"/>
                <a:gd name="connsiteX31" fmla="*/ 73932 w 424101"/>
                <a:gd name="connsiteY31" fmla="*/ 1920240 h 2076688"/>
                <a:gd name="connsiteX32" fmla="*/ 57740 w 424101"/>
                <a:gd name="connsiteY32" fmla="*/ 1646873 h 2076688"/>
                <a:gd name="connsiteX33" fmla="*/ 354920 w 424101"/>
                <a:gd name="connsiteY33" fmla="*/ 1921193 h 2076688"/>
                <a:gd name="connsiteX34" fmla="*/ 370160 w 424101"/>
                <a:gd name="connsiteY34" fmla="*/ 1636395 h 2076688"/>
                <a:gd name="connsiteX35" fmla="*/ 354920 w 424101"/>
                <a:gd name="connsiteY35" fmla="*/ 1921193 h 20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4101" h="2076688">
                  <a:moveTo>
                    <a:pt x="225380" y="0"/>
                  </a:moveTo>
                  <a:cubicBezTo>
                    <a:pt x="223475" y="139065"/>
                    <a:pt x="220617" y="277178"/>
                    <a:pt x="220617" y="416243"/>
                  </a:cubicBezTo>
                  <a:cubicBezTo>
                    <a:pt x="219665" y="704850"/>
                    <a:pt x="220617" y="993458"/>
                    <a:pt x="222522" y="1282065"/>
                  </a:cubicBezTo>
                  <a:cubicBezTo>
                    <a:pt x="222522" y="1303973"/>
                    <a:pt x="233952" y="1328738"/>
                    <a:pt x="246335" y="1347788"/>
                  </a:cubicBezTo>
                  <a:cubicBezTo>
                    <a:pt x="264432" y="1373505"/>
                    <a:pt x="287292" y="1395413"/>
                    <a:pt x="309200" y="1418273"/>
                  </a:cubicBezTo>
                  <a:cubicBezTo>
                    <a:pt x="340632" y="1450658"/>
                    <a:pt x="366350" y="1482090"/>
                    <a:pt x="360635" y="1532573"/>
                  </a:cubicBezTo>
                  <a:cubicBezTo>
                    <a:pt x="358730" y="1551623"/>
                    <a:pt x="373017" y="1573530"/>
                    <a:pt x="382542" y="1592580"/>
                  </a:cubicBezTo>
                  <a:cubicBezTo>
                    <a:pt x="435882" y="1701165"/>
                    <a:pt x="440645" y="1808798"/>
                    <a:pt x="380637" y="1915478"/>
                  </a:cubicBezTo>
                  <a:cubicBezTo>
                    <a:pt x="365397" y="1942148"/>
                    <a:pt x="370160" y="1959293"/>
                    <a:pt x="384447" y="1982153"/>
                  </a:cubicBezTo>
                  <a:cubicBezTo>
                    <a:pt x="412070" y="2025015"/>
                    <a:pt x="407307" y="2042160"/>
                    <a:pt x="357777" y="2055495"/>
                  </a:cubicBezTo>
                  <a:cubicBezTo>
                    <a:pt x="259670" y="2083118"/>
                    <a:pt x="159657" y="2085023"/>
                    <a:pt x="61550" y="2053590"/>
                  </a:cubicBezTo>
                  <a:cubicBezTo>
                    <a:pt x="15830" y="2039303"/>
                    <a:pt x="11067" y="2023110"/>
                    <a:pt x="37737" y="1985010"/>
                  </a:cubicBezTo>
                  <a:cubicBezTo>
                    <a:pt x="56787" y="1957388"/>
                    <a:pt x="55835" y="1937385"/>
                    <a:pt x="39642" y="1907858"/>
                  </a:cubicBezTo>
                  <a:cubicBezTo>
                    <a:pt x="-20365" y="1798320"/>
                    <a:pt x="-7983" y="1688783"/>
                    <a:pt x="48215" y="1581150"/>
                  </a:cubicBezTo>
                  <a:cubicBezTo>
                    <a:pt x="55835" y="1566863"/>
                    <a:pt x="66312" y="1549718"/>
                    <a:pt x="64407" y="1536383"/>
                  </a:cubicBezTo>
                  <a:cubicBezTo>
                    <a:pt x="57740" y="1486853"/>
                    <a:pt x="77742" y="1449705"/>
                    <a:pt x="113937" y="1422083"/>
                  </a:cubicBezTo>
                  <a:cubicBezTo>
                    <a:pt x="193947" y="1359218"/>
                    <a:pt x="209187" y="1278255"/>
                    <a:pt x="207282" y="1180148"/>
                  </a:cubicBezTo>
                  <a:cubicBezTo>
                    <a:pt x="204425" y="795338"/>
                    <a:pt x="207282" y="412433"/>
                    <a:pt x="207282" y="28575"/>
                  </a:cubicBezTo>
                  <a:cubicBezTo>
                    <a:pt x="207282" y="19050"/>
                    <a:pt x="208235" y="9525"/>
                    <a:pt x="208235" y="0"/>
                  </a:cubicBezTo>
                  <a:cubicBezTo>
                    <a:pt x="213950" y="0"/>
                    <a:pt x="219665" y="0"/>
                    <a:pt x="225380" y="0"/>
                  </a:cubicBezTo>
                  <a:close/>
                  <a:moveTo>
                    <a:pt x="279672" y="1647825"/>
                  </a:moveTo>
                  <a:cubicBezTo>
                    <a:pt x="217760" y="1743075"/>
                    <a:pt x="235857" y="1848803"/>
                    <a:pt x="230142" y="1952625"/>
                  </a:cubicBezTo>
                  <a:cubicBezTo>
                    <a:pt x="304437" y="1954530"/>
                    <a:pt x="314915" y="1950720"/>
                    <a:pt x="328250" y="1921193"/>
                  </a:cubicBezTo>
                  <a:cubicBezTo>
                    <a:pt x="370160" y="1824038"/>
                    <a:pt x="353015" y="1723073"/>
                    <a:pt x="279672" y="1647825"/>
                  </a:cubicBezTo>
                  <a:close/>
                  <a:moveTo>
                    <a:pt x="152990" y="1647825"/>
                  </a:moveTo>
                  <a:cubicBezTo>
                    <a:pt x="135845" y="1671638"/>
                    <a:pt x="112985" y="1692593"/>
                    <a:pt x="103460" y="1719263"/>
                  </a:cubicBezTo>
                  <a:cubicBezTo>
                    <a:pt x="80600" y="1781175"/>
                    <a:pt x="82505" y="1844993"/>
                    <a:pt x="102507" y="1907858"/>
                  </a:cubicBezTo>
                  <a:cubicBezTo>
                    <a:pt x="114890" y="1945005"/>
                    <a:pt x="155847" y="1967865"/>
                    <a:pt x="192042" y="1953578"/>
                  </a:cubicBezTo>
                  <a:cubicBezTo>
                    <a:pt x="198710" y="1950720"/>
                    <a:pt x="206330" y="1939290"/>
                    <a:pt x="205377" y="1932623"/>
                  </a:cubicBezTo>
                  <a:cubicBezTo>
                    <a:pt x="195852" y="1837373"/>
                    <a:pt x="220617" y="1735455"/>
                    <a:pt x="152990" y="1647825"/>
                  </a:cubicBezTo>
                  <a:close/>
                  <a:moveTo>
                    <a:pt x="57740" y="1646873"/>
                  </a:moveTo>
                  <a:cubicBezTo>
                    <a:pt x="4400" y="1713548"/>
                    <a:pt x="20592" y="1884045"/>
                    <a:pt x="73932" y="1920240"/>
                  </a:cubicBezTo>
                  <a:cubicBezTo>
                    <a:pt x="68217" y="1834515"/>
                    <a:pt x="62502" y="1740218"/>
                    <a:pt x="57740" y="1646873"/>
                  </a:cubicBezTo>
                  <a:close/>
                  <a:moveTo>
                    <a:pt x="354920" y="1921193"/>
                  </a:moveTo>
                  <a:cubicBezTo>
                    <a:pt x="417785" y="1832610"/>
                    <a:pt x="424452" y="1695450"/>
                    <a:pt x="370160" y="1636395"/>
                  </a:cubicBezTo>
                  <a:cubicBezTo>
                    <a:pt x="378732" y="1732598"/>
                    <a:pt x="391115" y="1828800"/>
                    <a:pt x="354920" y="1921193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096254-8347-4C93-80F1-2CF4C46E29FB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9CB0BC1F-A594-43B8-9F89-042A545BF4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622D817B-361A-4E64-99CE-DF8D3A7A77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DF2AAD08-1430-4ABF-BBB5-BDEED233834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2" r:id="rId8"/>
    <p:sldLayoutId id="2147483684" r:id="rId9"/>
    <p:sldLayoutId id="2147483683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ularityhub.com/2019/10/31/how-humanity-can-prosper-and-save-the-earth-at-the-same-tim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myenergy.co.uk/faq-ways-conserve-energy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myenergy.co.uk/faq-ways-conserve-energy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C81E66-9036-9D7F-1D88-1F6F12E0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56" y="222877"/>
            <a:ext cx="4657934" cy="4657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A053E-B70E-AAF2-9AD3-FE60D8AAE344}"/>
              </a:ext>
            </a:extLst>
          </p:cNvPr>
          <p:cNvSpPr txBox="1"/>
          <p:nvPr/>
        </p:nvSpPr>
        <p:spPr>
          <a:xfrm>
            <a:off x="152399" y="5525506"/>
            <a:ext cx="11887201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FREE Islamic Resources for Educational Institutions</a:t>
            </a:r>
          </a:p>
          <a:p>
            <a:pPr algn="ctr"/>
            <a:r>
              <a:rPr lang="en-GB" b="1" dirty="0"/>
              <a:t>Creative Commons Non-Commercial, No-Derivatives License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25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53F4E3-4045-255B-9984-AC8EDB2B6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6E9BC-06D7-97F8-3F4E-2EBAB225030C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E6172-CEF8-0FD5-DC25-95515E15E6DD}"/>
              </a:ext>
            </a:extLst>
          </p:cNvPr>
          <p:cNvSpPr txBox="1"/>
          <p:nvPr/>
        </p:nvSpPr>
        <p:spPr>
          <a:xfrm>
            <a:off x="1547726" y="2044005"/>
            <a:ext cx="9096548" cy="276998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How Islam encourages Muslims to take care of the world?</a:t>
            </a:r>
          </a:p>
        </p:txBody>
      </p:sp>
    </p:spTree>
    <p:extLst>
      <p:ext uri="{BB962C8B-B14F-4D97-AF65-F5344CB8AC3E}">
        <p14:creationId xmlns:p14="http://schemas.microsoft.com/office/powerpoint/2010/main" val="1534383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05DED1-B288-4010-B84F-2256898F3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624984"/>
              </p:ext>
            </p:extLst>
          </p:nvPr>
        </p:nvGraphicFramePr>
        <p:xfrm>
          <a:off x="280124" y="1386139"/>
          <a:ext cx="11414568" cy="506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F06015B-C9FD-F3C0-3AA6-335B445CA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D8733-9EF4-A8FF-8AA9-1115DEF12794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16837-90ED-2F5C-3717-F672CDD90E6E}"/>
              </a:ext>
            </a:extLst>
          </p:cNvPr>
          <p:cNvSpPr txBox="1"/>
          <p:nvPr/>
        </p:nvSpPr>
        <p:spPr>
          <a:xfrm>
            <a:off x="1509299" y="212083"/>
            <a:ext cx="10185393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Conserve Resources</a:t>
            </a:r>
          </a:p>
        </p:txBody>
      </p:sp>
    </p:spTree>
    <p:extLst>
      <p:ext uri="{BB962C8B-B14F-4D97-AF65-F5344CB8AC3E}">
        <p14:creationId xmlns:p14="http://schemas.microsoft.com/office/powerpoint/2010/main" val="2222826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B0F46-2E95-4097-82CE-A766147B0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26B0F46-2E95-4097-82CE-A766147B0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26B0F46-2E95-4097-82CE-A766147B0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26B0F46-2E95-4097-82CE-A766147B0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16D4F7-B509-46F3-80D7-5020109B1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5516D4F7-B509-46F3-80D7-5020109B1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516D4F7-B509-46F3-80D7-5020109B1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5516D4F7-B509-46F3-80D7-5020109B1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6AE8E2-8309-416F-B4CE-865B4DE3E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66AE8E2-8309-416F-B4CE-865B4DE3E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66AE8E2-8309-416F-B4CE-865B4DE3E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66AE8E2-8309-416F-B4CE-865B4DE3E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D5A27-B10B-4A03-A9DB-A803DDA6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D4ED5A27-B10B-4A03-A9DB-A803DDA6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D4ED5A27-B10B-4A03-A9DB-A803DDA6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4ED5A27-B10B-4A03-A9DB-A803DDA61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AC955F-AA11-46BA-9EAE-0C11257E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50AC955F-AA11-46BA-9EAE-0C11257E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50AC955F-AA11-46BA-9EAE-0C11257E1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0AC955F-AA11-46BA-9EAE-0C11257E1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20B1CB-4492-4B22-A72B-B0D78686D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AC20B1CB-4492-4B22-A72B-B0D78686D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C20B1CB-4492-4B22-A72B-B0D78686D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AC20B1CB-4492-4B22-A72B-B0D78686D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49C98-0608-4E08-BCDD-5EE541A27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DE849C98-0608-4E08-BCDD-5EE541A27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DE849C98-0608-4E08-BCDD-5EE541A27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DE849C98-0608-4E08-BCDD-5EE541A27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46C06A-565E-45DA-9DB4-D94D12E49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A646C06A-565E-45DA-9DB4-D94D12E49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A646C06A-565E-45DA-9DB4-D94D12E49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A646C06A-565E-45DA-9DB4-D94D12E49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05DED1-B288-4010-B84F-2256898F3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239455"/>
              </p:ext>
            </p:extLst>
          </p:nvPr>
        </p:nvGraphicFramePr>
        <p:xfrm>
          <a:off x="280124" y="1499286"/>
          <a:ext cx="11414568" cy="494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F06015B-C9FD-F3C0-3AA6-335B445CA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D8733-9EF4-A8FF-8AA9-1115DEF12794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16837-90ED-2F5C-3717-F672CDD90E6E}"/>
              </a:ext>
            </a:extLst>
          </p:cNvPr>
          <p:cNvSpPr txBox="1"/>
          <p:nvPr/>
        </p:nvSpPr>
        <p:spPr>
          <a:xfrm>
            <a:off x="1509299" y="212083"/>
            <a:ext cx="10185393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Consumption Control</a:t>
            </a:r>
          </a:p>
        </p:txBody>
      </p:sp>
    </p:spTree>
    <p:extLst>
      <p:ext uri="{BB962C8B-B14F-4D97-AF65-F5344CB8AC3E}">
        <p14:creationId xmlns:p14="http://schemas.microsoft.com/office/powerpoint/2010/main" val="1345119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9AD6E4-FE37-4198-A372-70B8D83EB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F9AD6E4-FE37-4198-A372-70B8D83EB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F9AD6E4-FE37-4198-A372-70B8D83EB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F9AD6E4-FE37-4198-A372-70B8D83EB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44A6B7-40D7-4D7F-A0CB-564FF228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144A6B7-40D7-4D7F-A0CB-564FF228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144A6B7-40D7-4D7F-A0CB-564FF228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0144A6B7-40D7-4D7F-A0CB-564FF2286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932287-99F1-427F-9B1F-0824DCC95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8932287-99F1-427F-9B1F-0824DCC95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8932287-99F1-427F-9B1F-0824DCC95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8932287-99F1-427F-9B1F-0824DCC95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86AD7A-6C07-48C2-8C4B-354448C05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586AD7A-6C07-48C2-8C4B-354448C05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586AD7A-6C07-48C2-8C4B-354448C05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586AD7A-6C07-48C2-8C4B-354448C05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F0201-F4E8-47B4-959C-5568C88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0DF0201-F4E8-47B4-959C-5568C88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0DF0201-F4E8-47B4-959C-5568C88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B0DF0201-F4E8-47B4-959C-5568C8890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22CFBB-3AD6-4A35-AD00-05AD406B7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722CFBB-3AD6-4A35-AD00-05AD406B7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7722CFBB-3AD6-4A35-AD00-05AD406B7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722CFBB-3AD6-4A35-AD00-05AD406B7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05DED1-B288-4010-B84F-2256898F3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251585"/>
              </p:ext>
            </p:extLst>
          </p:nvPr>
        </p:nvGraphicFramePr>
        <p:xfrm>
          <a:off x="280124" y="1507958"/>
          <a:ext cx="11414568" cy="475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F06015B-C9FD-F3C0-3AA6-335B445CA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D8733-9EF4-A8FF-8AA9-1115DEF12794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16837-90ED-2F5C-3717-F672CDD90E6E}"/>
              </a:ext>
            </a:extLst>
          </p:cNvPr>
          <p:cNvSpPr txBox="1"/>
          <p:nvPr/>
        </p:nvSpPr>
        <p:spPr>
          <a:xfrm>
            <a:off x="1509299" y="212083"/>
            <a:ext cx="10185393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Plant Trees</a:t>
            </a:r>
          </a:p>
        </p:txBody>
      </p:sp>
    </p:spTree>
    <p:extLst>
      <p:ext uri="{BB962C8B-B14F-4D97-AF65-F5344CB8AC3E}">
        <p14:creationId xmlns:p14="http://schemas.microsoft.com/office/powerpoint/2010/main" val="362846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526B43-1D47-4817-8D47-E0773D693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D526B43-1D47-4817-8D47-E0773D693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D526B43-1D47-4817-8D47-E0773D693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3D526B43-1D47-4817-8D47-E0773D693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EABC7-B65C-4701-8F80-DE569B8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00EABC7-B65C-4701-8F80-DE569B8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400EABC7-B65C-4701-8F80-DE569B89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400EABC7-B65C-4701-8F80-DE569B892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3C6AEC-731D-45F8-84DD-1D4BE2DB7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93C6AEC-731D-45F8-84DD-1D4BE2DB7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93C6AEC-731D-45F8-84DD-1D4BE2DB7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593C6AEC-731D-45F8-84DD-1D4BE2DB7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5FFAD8-64B7-409F-8EEB-4CFCE484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05FFAD8-64B7-409F-8EEB-4CFCE484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05FFAD8-64B7-409F-8EEB-4CFCE484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05FFAD8-64B7-409F-8EEB-4CFCE484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97A5F0-93DE-41F5-9DD7-28D87662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97A5F0-93DE-41F5-9DD7-28D87662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97A5F0-93DE-41F5-9DD7-28D87662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97A5F0-93DE-41F5-9DD7-28D876622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A15855-7496-48D3-8B9F-6980A5AC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2A15855-7496-48D3-8B9F-6980A5AC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F2A15855-7496-48D3-8B9F-6980A5AC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F2A15855-7496-48D3-8B9F-6980A5ACB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0D4C4-E3C6-4863-B252-0DE7EB696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940D4C4-E3C6-4863-B252-0DE7EB696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940D4C4-E3C6-4863-B252-0DE7EB696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6940D4C4-E3C6-4863-B252-0DE7EB696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05DED1-B288-4010-B84F-2256898F3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748858"/>
              </p:ext>
            </p:extLst>
          </p:nvPr>
        </p:nvGraphicFramePr>
        <p:xfrm>
          <a:off x="512735" y="1354770"/>
          <a:ext cx="10772887" cy="503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F06015B-C9FD-F3C0-3AA6-335B445CA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D8733-9EF4-A8FF-8AA9-1115DEF12794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16837-90ED-2F5C-3717-F672CDD90E6E}"/>
              </a:ext>
            </a:extLst>
          </p:cNvPr>
          <p:cNvSpPr txBox="1"/>
          <p:nvPr/>
        </p:nvSpPr>
        <p:spPr>
          <a:xfrm>
            <a:off x="1509299" y="212083"/>
            <a:ext cx="10185393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Help Living Beings</a:t>
            </a:r>
          </a:p>
        </p:txBody>
      </p:sp>
    </p:spTree>
    <p:extLst>
      <p:ext uri="{BB962C8B-B14F-4D97-AF65-F5344CB8AC3E}">
        <p14:creationId xmlns:p14="http://schemas.microsoft.com/office/powerpoint/2010/main" val="385361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CE6DFB-0B10-4466-96E8-50595F1E6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0CE6DFB-0B10-4466-96E8-50595F1E6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0CE6DFB-0B10-4466-96E8-50595F1E6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40CE6DFB-0B10-4466-96E8-50595F1E6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9E6FF2-7B2F-4294-B7E1-9023A9470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79E6FF2-7B2F-4294-B7E1-9023A9470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79E6FF2-7B2F-4294-B7E1-9023A9470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79E6FF2-7B2F-4294-B7E1-9023A9470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ECABD8-8128-4502-BD6F-A9BAF1E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DECABD8-8128-4502-BD6F-A9BAF1E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DECABD8-8128-4502-BD6F-A9BAF1E7E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DECABD8-8128-4502-BD6F-A9BAF1E7E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7CAAA6-9734-433A-B71A-DF4EDD70F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DD7CAAA6-9734-433A-B71A-DF4EDD70F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DD7CAAA6-9734-433A-B71A-DF4EDD70F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D7CAAA6-9734-433A-B71A-DF4EDD70F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05DED1-B288-4010-B84F-2256898F3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481396"/>
              </p:ext>
            </p:extLst>
          </p:nvPr>
        </p:nvGraphicFramePr>
        <p:xfrm>
          <a:off x="280124" y="1561711"/>
          <a:ext cx="11414568" cy="488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F06015B-C9FD-F3C0-3AA6-335B445CA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D8733-9EF4-A8FF-8AA9-1115DEF12794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16837-90ED-2F5C-3717-F672CDD90E6E}"/>
              </a:ext>
            </a:extLst>
          </p:cNvPr>
          <p:cNvSpPr txBox="1"/>
          <p:nvPr/>
        </p:nvSpPr>
        <p:spPr>
          <a:xfrm>
            <a:off x="1509299" y="212083"/>
            <a:ext cx="10185393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Keep It Clean</a:t>
            </a:r>
          </a:p>
        </p:txBody>
      </p:sp>
    </p:spTree>
    <p:extLst>
      <p:ext uri="{BB962C8B-B14F-4D97-AF65-F5344CB8AC3E}">
        <p14:creationId xmlns:p14="http://schemas.microsoft.com/office/powerpoint/2010/main" val="367224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E2001B-F114-4477-9741-54478EB8C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8E2001B-F114-4477-9741-54478EB8C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8E2001B-F114-4477-9741-54478EB8C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8E2001B-F114-4477-9741-54478EB8C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2A71AD-E16A-41EE-9A5E-DDE342B30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12A71AD-E16A-41EE-9A5E-DDE342B30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12A71AD-E16A-41EE-9A5E-DDE342B30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12A71AD-E16A-41EE-9A5E-DDE342B30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497BFC-555A-4A0D-9F7D-55C4A7AE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C497BFC-555A-4A0D-9F7D-55C4A7AE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C497BFC-555A-4A0D-9F7D-55C4A7AE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C497BFC-555A-4A0D-9F7D-55C4A7AED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6E89BE-11A3-4CEC-96B7-E9A8D16B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66E89BE-11A3-4CEC-96B7-E9A8D16B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66E89BE-11A3-4CEC-96B7-E9A8D16B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66E89BE-11A3-4CEC-96B7-E9A8D16BD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F06015B-C9FD-F3C0-3AA6-335B445CA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4" y="212083"/>
            <a:ext cx="943705" cy="943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D8733-9EF4-A8FF-8AA9-1115DEF12794}"/>
              </a:ext>
            </a:extLst>
          </p:cNvPr>
          <p:cNvSpPr txBox="1"/>
          <p:nvPr/>
        </p:nvSpPr>
        <p:spPr>
          <a:xfrm>
            <a:off x="10120923" y="6518491"/>
            <a:ext cx="187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www.learn-islam.co.uk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16837-90ED-2F5C-3717-F672CDD90E6E}"/>
              </a:ext>
            </a:extLst>
          </p:cNvPr>
          <p:cNvSpPr txBox="1"/>
          <p:nvPr/>
        </p:nvSpPr>
        <p:spPr>
          <a:xfrm>
            <a:off x="1509299" y="212083"/>
            <a:ext cx="10185393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It’s Our Responsibility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5F012-74C9-00B7-511D-3AA69AD6038B}"/>
              </a:ext>
            </a:extLst>
          </p:cNvPr>
          <p:cNvSpPr txBox="1"/>
          <p:nvPr/>
        </p:nvSpPr>
        <p:spPr>
          <a:xfrm>
            <a:off x="280123" y="1861448"/>
            <a:ext cx="11414568" cy="2862322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60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“No doubt, every one of you is a shepherd and is responsible for his flock”.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0B6A7-1114-0A0F-52C4-AB9A2BD7EE84}"/>
              </a:ext>
            </a:extLst>
          </p:cNvPr>
          <p:cNvSpPr txBox="1"/>
          <p:nvPr/>
        </p:nvSpPr>
        <p:spPr>
          <a:xfrm>
            <a:off x="280123" y="5104945"/>
            <a:ext cx="1147873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It matters not the size of the problem at hand, but what weighs greater are the efforts that we consciously put in and take ownership upon what we are responsible for.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7961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DC81E66-9036-9D7F-1D88-1F6F12E0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2" y="254961"/>
            <a:ext cx="4657934" cy="465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A053E-B70E-AAF2-9AD3-FE60D8AAE344}"/>
              </a:ext>
            </a:extLst>
          </p:cNvPr>
          <p:cNvSpPr txBox="1"/>
          <p:nvPr/>
        </p:nvSpPr>
        <p:spPr>
          <a:xfrm>
            <a:off x="152399" y="5525506"/>
            <a:ext cx="11887201" cy="55399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GB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Visit www.learn-islam.co.uk for more resources</a:t>
            </a:r>
            <a:endParaRPr lang="en-US" altLang="ko-KR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49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 COLOR 2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350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Roboto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info@lcs-101.com</dc:creator>
  <cp:lastModifiedBy>Learn CS</cp:lastModifiedBy>
  <cp:revision>61</cp:revision>
  <dcterms:created xsi:type="dcterms:W3CDTF">2020-09-30T14:15:45Z</dcterms:created>
  <dcterms:modified xsi:type="dcterms:W3CDTF">2024-05-13T15:32:21Z</dcterms:modified>
</cp:coreProperties>
</file>